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5143500" cx="9144000"/>
  <p:notesSz cx="6858000" cy="9144000"/>
  <p:embeddedFontLst>
    <p:embeddedFont>
      <p:font typeface="Helvetica Neue"/>
      <p:regular r:id="rId49"/>
      <p:bold r:id="rId50"/>
      <p:italic r:id="rId51"/>
      <p:boldItalic r:id="rId52"/>
    </p:embeddedFont>
    <p:embeddedFont>
      <p:font typeface="Helvetica Neue Ligh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7" roundtripDataSignature="AMtx7mjZMCFd6R09hy4rnVphDbL9pzfs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font" Target="fonts/HelveticaNeue-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HelveticaNeue-italic.fntdata"/><Relationship Id="rId50" Type="http://schemas.openxmlformats.org/officeDocument/2006/relationships/font" Target="fonts/HelveticaNeue-bold.fntdata"/><Relationship Id="rId53" Type="http://schemas.openxmlformats.org/officeDocument/2006/relationships/font" Target="fonts/HelveticaNeueLight-regular.fntdata"/><Relationship Id="rId52" Type="http://schemas.openxmlformats.org/officeDocument/2006/relationships/font" Target="fonts/HelveticaNeue-boldItalic.fntdata"/><Relationship Id="rId11" Type="http://schemas.openxmlformats.org/officeDocument/2006/relationships/slide" Target="slides/slide7.xml"/><Relationship Id="rId55" Type="http://schemas.openxmlformats.org/officeDocument/2006/relationships/font" Target="fonts/HelveticaNeueLight-italic.fntdata"/><Relationship Id="rId10" Type="http://schemas.openxmlformats.org/officeDocument/2006/relationships/slide" Target="slides/slide6.xml"/><Relationship Id="rId54" Type="http://schemas.openxmlformats.org/officeDocument/2006/relationships/font" Target="fonts/HelveticaNeueLight-bold.fntdata"/><Relationship Id="rId13" Type="http://schemas.openxmlformats.org/officeDocument/2006/relationships/slide" Target="slides/slide9.xml"/><Relationship Id="rId57" Type="http://customschemas.google.com/relationships/presentationmetadata" Target="metadata"/><Relationship Id="rId12" Type="http://schemas.openxmlformats.org/officeDocument/2006/relationships/slide" Target="slides/slide8.xml"/><Relationship Id="rId56" Type="http://schemas.openxmlformats.org/officeDocument/2006/relationships/font" Target="fonts/HelveticaNeueLight-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1pPr>
            <a:lvl2pPr indent="-228600" lvl="1" marL="914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2pPr>
            <a:lvl3pPr indent="-228600" lvl="2" marL="1371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3pPr>
            <a:lvl4pPr indent="-228600" lvl="3" marL="1828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4pPr>
            <a:lvl5pPr indent="-228600" lvl="4" marL="22860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5pPr>
            <a:lvl6pPr indent="-228600" lvl="5" marL="2743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6pPr>
            <a:lvl7pPr indent="-228600" lvl="6" marL="3200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7pPr>
            <a:lvl8pPr indent="-228600" lvl="7" marL="3657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8pPr>
            <a:lvl9pPr indent="-228600" lvl="8" marL="4114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DQXuzTTf2QE"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2MfYN7sUF7w"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MSyGOoesfM"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80" name="Google Shape;8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95" name="Google Shape;9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03" name="Google Shape;10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09" name="Google Shape;10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17" name="Google Shape;11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32" name="Google Shape;13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41" name="Google Shape;14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47" name="Google Shape;14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57" name="Google Shape;15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67" name="Google Shape;16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76" name="Google Shape;17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88" name="Google Shape;18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98" name="Google Shape;19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07" name="Google Shape;20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13" name="Google Shape;21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23" name="Google Shape;22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32" name="Google Shape;23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38" name="Google Shape;23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54" name="Google Shape;25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63" name="Google Shape;26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71" name="Google Shape;27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80" name="Google Shape;28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88" name="Google Shape;28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94" name="Google Shape;29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99" name="Google Shape;29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08" name="Google Shape;308;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17" name="Google Shape;31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30" name="Google Shape;33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36" name="Google Shape;33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44" name="Google Shape;34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51" name="Google Shape;35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3200" u="sng">
                <a:solidFill>
                  <a:schemeClr val="hlink"/>
                </a:solidFill>
                <a:hlinkClick r:id="rId2"/>
              </a:rPr>
              <a:t>https://www.youtube.com/watch?v=DQXuzTTf2QE</a:t>
            </a:r>
            <a:endParaRPr/>
          </a:p>
        </p:txBody>
      </p:sp>
      <p:sp>
        <p:nvSpPr>
          <p:cNvPr id="356" name="Google Shape;35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1200">
                <a:solidFill>
                  <a:schemeClr val="dk1"/>
                </a:solidFill>
                <a:latin typeface="Arial"/>
                <a:ea typeface="Arial"/>
                <a:cs typeface="Arial"/>
                <a:sym typeface="Arial"/>
              </a:rPr>
              <a:t>https://www.youtube.com/watch?v=HcKmpIj6n1s</a:t>
            </a:r>
            <a:endParaRPr sz="1200"/>
          </a:p>
        </p:txBody>
      </p:sp>
      <p:sp>
        <p:nvSpPr>
          <p:cNvPr id="363" name="Google Shape;36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1200">
                <a:solidFill>
                  <a:schemeClr val="dk1"/>
                </a:solidFill>
                <a:latin typeface="Arial"/>
                <a:ea typeface="Arial"/>
                <a:cs typeface="Arial"/>
                <a:sym typeface="Arial"/>
              </a:rPr>
              <a:t>https://www.youtube.com/watch?v=KhhOHUe_b6o</a:t>
            </a:r>
            <a:endParaRPr sz="1200"/>
          </a:p>
        </p:txBody>
      </p:sp>
      <p:sp>
        <p:nvSpPr>
          <p:cNvPr id="370" name="Google Shape;37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1200" u="sng">
                <a:solidFill>
                  <a:schemeClr val="hlink"/>
                </a:solidFill>
                <a:latin typeface="Arial"/>
                <a:ea typeface="Arial"/>
                <a:cs typeface="Arial"/>
                <a:sym typeface="Arial"/>
                <a:hlinkClick r:id="rId2"/>
              </a:rPr>
              <a:t>https://www.youtube.com/watch?v=2MfYN7sUF7w</a:t>
            </a:r>
            <a:endParaRPr sz="1200">
              <a:solidFill>
                <a:schemeClr val="dk1"/>
              </a:solidFill>
              <a:latin typeface="Arial"/>
              <a:ea typeface="Arial"/>
              <a:cs typeface="Arial"/>
              <a:sym typeface="Arial"/>
            </a:endParaRPr>
          </a:p>
          <a:p>
            <a:pPr indent="0" lvl="0" marL="0" rtl="0" algn="l">
              <a:lnSpc>
                <a:spcPct val="100000"/>
              </a:lnSpc>
              <a:spcBef>
                <a:spcPts val="4200"/>
              </a:spcBef>
              <a:spcAft>
                <a:spcPts val="0"/>
              </a:spcAft>
              <a:buClr>
                <a:schemeClr val="dk1"/>
              </a:buClr>
              <a:buSzPts val="1100"/>
              <a:buFont typeface="Arial"/>
              <a:buNone/>
            </a:pPr>
            <a:r>
              <a:t/>
            </a:r>
            <a:endParaRPr sz="3200">
              <a:solidFill>
                <a:schemeClr val="dk1"/>
              </a:solidFill>
              <a:latin typeface="Arial"/>
              <a:ea typeface="Arial"/>
              <a:cs typeface="Arial"/>
              <a:sym typeface="Arial"/>
            </a:endParaRPr>
          </a:p>
        </p:txBody>
      </p:sp>
      <p:sp>
        <p:nvSpPr>
          <p:cNvPr id="377" name="Google Shape;37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1200">
                <a:solidFill>
                  <a:schemeClr val="dk1"/>
                </a:solidFill>
                <a:latin typeface="Arial"/>
                <a:ea typeface="Arial"/>
                <a:cs typeface="Arial"/>
                <a:sym typeface="Arial"/>
              </a:rPr>
              <a:t>https://www.youtube.com/watch?v=vt2qn2atWCo</a:t>
            </a:r>
            <a:endParaRPr sz="1200">
              <a:solidFill>
                <a:schemeClr val="dk1"/>
              </a:solidFill>
              <a:latin typeface="Arial"/>
              <a:ea typeface="Arial"/>
              <a:cs typeface="Arial"/>
              <a:sym typeface="Arial"/>
            </a:endParaRPr>
          </a:p>
        </p:txBody>
      </p:sp>
      <p:sp>
        <p:nvSpPr>
          <p:cNvPr id="384" name="Google Shape;38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200"/>
              </a:spcBef>
              <a:spcAft>
                <a:spcPts val="0"/>
              </a:spcAft>
              <a:buClr>
                <a:schemeClr val="dk1"/>
              </a:buClr>
              <a:buSzPts val="1100"/>
              <a:buFont typeface="Arial"/>
              <a:buNone/>
            </a:pPr>
            <a:r>
              <a:rPr lang="en-US" sz="1200" u="sng">
                <a:solidFill>
                  <a:schemeClr val="hlink"/>
                </a:solidFill>
                <a:hlinkClick r:id="rId2"/>
              </a:rPr>
              <a:t>https://www.youtube.com/watch?v=pMSyGOoesfM</a:t>
            </a:r>
            <a:endParaRPr sz="1200"/>
          </a:p>
        </p:txBody>
      </p:sp>
      <p:sp>
        <p:nvSpPr>
          <p:cNvPr id="391" name="Google Shape;391;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98" name="Google Shape;398;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04" name="Google Shape;404;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rPr lang="en-US" sz="1200">
                <a:solidFill>
                  <a:schemeClr val="dk1"/>
                </a:solidFill>
                <a:latin typeface="Arial"/>
                <a:ea typeface="Arial"/>
                <a:cs typeface="Arial"/>
                <a:sym typeface="Arial"/>
              </a:rPr>
              <a:t>https://www.youtube.com/watch?v=xj6XRUj81Zw</a:t>
            </a:r>
            <a:endParaRPr sz="1200"/>
          </a:p>
        </p:txBody>
      </p:sp>
      <p:sp>
        <p:nvSpPr>
          <p:cNvPr id="409" name="Google Shape;40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rPr lang="en-US" sz="1200">
                <a:solidFill>
                  <a:schemeClr val="dk1"/>
                </a:solidFill>
                <a:latin typeface="Arial"/>
                <a:ea typeface="Arial"/>
                <a:cs typeface="Arial"/>
                <a:sym typeface="Arial"/>
              </a:rPr>
              <a:t>https://www.youtube.com/watch?v=Fef_lS6nm70</a:t>
            </a:r>
            <a:endParaRPr sz="1200"/>
          </a:p>
        </p:txBody>
      </p:sp>
      <p:sp>
        <p:nvSpPr>
          <p:cNvPr id="415" name="Google Shape;415;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rPr lang="en-US" sz="1200">
                <a:solidFill>
                  <a:schemeClr val="dk1"/>
                </a:solidFill>
                <a:latin typeface="Arial"/>
                <a:ea typeface="Arial"/>
                <a:cs typeface="Arial"/>
                <a:sym typeface="Arial"/>
              </a:rPr>
              <a:t>https://www.youtube.com/watch?v=3317w0_HuX4</a:t>
            </a:r>
            <a:endParaRPr sz="1200"/>
          </a:p>
        </p:txBody>
      </p:sp>
      <p:sp>
        <p:nvSpPr>
          <p:cNvPr id="421" name="Google Shape;421;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27" name="Google Shape;42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1">
    <p:spTree>
      <p:nvGrpSpPr>
        <p:cNvPr id="9" name="Shape 9"/>
        <p:cNvGrpSpPr/>
        <p:nvPr/>
      </p:nvGrpSpPr>
      <p:grpSpPr>
        <a:xfrm>
          <a:off x="0" y="0"/>
          <a:ext cx="0" cy="0"/>
          <a:chOff x="0" y="0"/>
          <a:chExt cx="0" cy="0"/>
        </a:xfrm>
      </p:grpSpPr>
      <p:sp>
        <p:nvSpPr>
          <p:cNvPr id="10" name="Google Shape;10;p46"/>
          <p:cNvSpPr txBox="1"/>
          <p:nvPr>
            <p:ph type="title"/>
          </p:nvPr>
        </p:nvSpPr>
        <p:spPr>
          <a:xfrm>
            <a:off x="892969" y="863947"/>
            <a:ext cx="7358100" cy="1741200"/>
          </a:xfrm>
          <a:prstGeom prst="rect">
            <a:avLst/>
          </a:prstGeom>
          <a:noFill/>
          <a:ln>
            <a:noFill/>
          </a:ln>
        </p:spPr>
        <p:txBody>
          <a:bodyPr anchorCtr="0" anchor="b" bIns="32750" lIns="32750" spcFirstLastPara="1" rIns="32750" wrap="square" tIns="32750">
            <a:noAutofit/>
          </a:bodyPr>
          <a:lstStyle>
            <a:lvl1pPr lvl="0" algn="ctr">
              <a:lnSpc>
                <a:spcPct val="100000"/>
              </a:lnSpc>
              <a:spcBef>
                <a:spcPts val="0"/>
              </a:spcBef>
              <a:spcAft>
                <a:spcPts val="0"/>
              </a:spcAft>
              <a:buClr>
                <a:srgbClr val="000000"/>
              </a:buClr>
              <a:buSzPts val="1200"/>
              <a:buNone/>
              <a:defRPr/>
            </a:lvl1pPr>
            <a:lvl2pPr lvl="1" algn="ctr">
              <a:lnSpc>
                <a:spcPct val="100000"/>
              </a:lnSpc>
              <a:spcBef>
                <a:spcPts val="0"/>
              </a:spcBef>
              <a:spcAft>
                <a:spcPts val="0"/>
              </a:spcAft>
              <a:buClr>
                <a:srgbClr val="000000"/>
              </a:buClr>
              <a:buSzPts val="1200"/>
              <a:buNone/>
              <a:defRPr/>
            </a:lvl2pPr>
            <a:lvl3pPr lvl="2" algn="ctr">
              <a:lnSpc>
                <a:spcPct val="100000"/>
              </a:lnSpc>
              <a:spcBef>
                <a:spcPts val="0"/>
              </a:spcBef>
              <a:spcAft>
                <a:spcPts val="0"/>
              </a:spcAft>
              <a:buClr>
                <a:srgbClr val="000000"/>
              </a:buClr>
              <a:buSzPts val="1200"/>
              <a:buNone/>
              <a:defRPr/>
            </a:lvl3pPr>
            <a:lvl4pPr lvl="3" algn="ctr">
              <a:lnSpc>
                <a:spcPct val="100000"/>
              </a:lnSpc>
              <a:spcBef>
                <a:spcPts val="0"/>
              </a:spcBef>
              <a:spcAft>
                <a:spcPts val="0"/>
              </a:spcAft>
              <a:buClr>
                <a:srgbClr val="000000"/>
              </a:buClr>
              <a:buSzPts val="1200"/>
              <a:buNone/>
              <a:defRPr/>
            </a:lvl4pPr>
            <a:lvl5pPr lvl="4" algn="ctr">
              <a:lnSpc>
                <a:spcPct val="100000"/>
              </a:lnSpc>
              <a:spcBef>
                <a:spcPts val="0"/>
              </a:spcBef>
              <a:spcAft>
                <a:spcPts val="0"/>
              </a:spcAft>
              <a:buClr>
                <a:srgbClr val="000000"/>
              </a:buClr>
              <a:buSzPts val="1200"/>
              <a:buNone/>
              <a:defRPr/>
            </a:lvl5pPr>
            <a:lvl6pPr lvl="5" algn="ctr">
              <a:lnSpc>
                <a:spcPct val="100000"/>
              </a:lnSpc>
              <a:spcBef>
                <a:spcPts val="0"/>
              </a:spcBef>
              <a:spcAft>
                <a:spcPts val="0"/>
              </a:spcAft>
              <a:buClr>
                <a:srgbClr val="000000"/>
              </a:buClr>
              <a:buSzPts val="1200"/>
              <a:buNone/>
              <a:defRPr/>
            </a:lvl6pPr>
            <a:lvl7pPr lvl="6" algn="ctr">
              <a:lnSpc>
                <a:spcPct val="100000"/>
              </a:lnSpc>
              <a:spcBef>
                <a:spcPts val="0"/>
              </a:spcBef>
              <a:spcAft>
                <a:spcPts val="0"/>
              </a:spcAft>
              <a:buClr>
                <a:srgbClr val="000000"/>
              </a:buClr>
              <a:buSzPts val="1200"/>
              <a:buNone/>
              <a:defRPr/>
            </a:lvl7pPr>
            <a:lvl8pPr lvl="7" algn="ctr">
              <a:lnSpc>
                <a:spcPct val="100000"/>
              </a:lnSpc>
              <a:spcBef>
                <a:spcPts val="0"/>
              </a:spcBef>
              <a:spcAft>
                <a:spcPts val="0"/>
              </a:spcAft>
              <a:buClr>
                <a:srgbClr val="000000"/>
              </a:buClr>
              <a:buSzPts val="1200"/>
              <a:buNone/>
              <a:defRPr/>
            </a:lvl8pPr>
            <a:lvl9pPr lvl="8" algn="ctr">
              <a:lnSpc>
                <a:spcPct val="100000"/>
              </a:lnSpc>
              <a:spcBef>
                <a:spcPts val="0"/>
              </a:spcBef>
              <a:spcAft>
                <a:spcPts val="0"/>
              </a:spcAft>
              <a:buClr>
                <a:srgbClr val="000000"/>
              </a:buClr>
              <a:buSzPts val="1200"/>
              <a:buNone/>
              <a:defRPr/>
            </a:lvl9pPr>
          </a:lstStyle>
          <a:p/>
        </p:txBody>
      </p:sp>
      <p:sp>
        <p:nvSpPr>
          <p:cNvPr id="11" name="Google Shape;11;p46"/>
          <p:cNvSpPr txBox="1"/>
          <p:nvPr>
            <p:ph idx="1" type="body"/>
          </p:nvPr>
        </p:nvSpPr>
        <p:spPr>
          <a:xfrm>
            <a:off x="892969" y="2658814"/>
            <a:ext cx="7358100" cy="596100"/>
          </a:xfrm>
          <a:prstGeom prst="rect">
            <a:avLst/>
          </a:prstGeom>
          <a:noFill/>
          <a:ln>
            <a:noFill/>
          </a:ln>
        </p:spPr>
        <p:txBody>
          <a:bodyPr anchorCtr="0" anchor="t" bIns="32750" lIns="32750" spcFirstLastPara="1" rIns="32750" wrap="square" tIns="32750">
            <a:noAutofit/>
          </a:bodyPr>
          <a:lstStyle>
            <a:lvl1pPr indent="-228600" lvl="0" marL="457200" algn="ctr">
              <a:lnSpc>
                <a:spcPct val="100000"/>
              </a:lnSpc>
              <a:spcBef>
                <a:spcPts val="0"/>
              </a:spcBef>
              <a:spcAft>
                <a:spcPts val="0"/>
              </a:spcAft>
              <a:buClr>
                <a:srgbClr val="000000"/>
              </a:buClr>
              <a:buSzPts val="2400"/>
              <a:buFont typeface="Helvetica Neue"/>
              <a:buNone/>
              <a:defRPr sz="2400"/>
            </a:lvl1pPr>
            <a:lvl2pPr indent="-228600" lvl="1" marL="914400" algn="ctr">
              <a:lnSpc>
                <a:spcPct val="100000"/>
              </a:lnSpc>
              <a:spcBef>
                <a:spcPts val="0"/>
              </a:spcBef>
              <a:spcAft>
                <a:spcPts val="0"/>
              </a:spcAft>
              <a:buClr>
                <a:srgbClr val="000000"/>
              </a:buClr>
              <a:buSzPts val="2400"/>
              <a:buFont typeface="Helvetica Neue"/>
              <a:buNone/>
              <a:defRPr sz="2400"/>
            </a:lvl2pPr>
            <a:lvl3pPr indent="-228600" lvl="2" marL="1371600" algn="ctr">
              <a:lnSpc>
                <a:spcPct val="100000"/>
              </a:lnSpc>
              <a:spcBef>
                <a:spcPts val="0"/>
              </a:spcBef>
              <a:spcAft>
                <a:spcPts val="0"/>
              </a:spcAft>
              <a:buClr>
                <a:srgbClr val="000000"/>
              </a:buClr>
              <a:buSzPts val="2400"/>
              <a:buFont typeface="Helvetica Neue"/>
              <a:buNone/>
              <a:defRPr sz="2400"/>
            </a:lvl3pPr>
            <a:lvl4pPr indent="-228600" lvl="3" marL="1828800" algn="ctr">
              <a:lnSpc>
                <a:spcPct val="100000"/>
              </a:lnSpc>
              <a:spcBef>
                <a:spcPts val="0"/>
              </a:spcBef>
              <a:spcAft>
                <a:spcPts val="0"/>
              </a:spcAft>
              <a:buClr>
                <a:srgbClr val="000000"/>
              </a:buClr>
              <a:buSzPts val="2400"/>
              <a:buFont typeface="Helvetica Neue"/>
              <a:buNone/>
              <a:defRPr sz="2400"/>
            </a:lvl4pPr>
            <a:lvl5pPr indent="-228600" lvl="4" marL="2286000" algn="ctr">
              <a:lnSpc>
                <a:spcPct val="100000"/>
              </a:lnSpc>
              <a:spcBef>
                <a:spcPts val="0"/>
              </a:spcBef>
              <a:spcAft>
                <a:spcPts val="0"/>
              </a:spcAft>
              <a:buClr>
                <a:srgbClr val="000000"/>
              </a:buClr>
              <a:buSzPts val="2400"/>
              <a:buFont typeface="Helvetica Neue"/>
              <a:buNone/>
              <a:defRPr sz="2400"/>
            </a:lvl5pPr>
            <a:lvl6pPr indent="-336550" lvl="5" marL="2743200" algn="l">
              <a:lnSpc>
                <a:spcPct val="100000"/>
              </a:lnSpc>
              <a:spcBef>
                <a:spcPts val="2700"/>
              </a:spcBef>
              <a:spcAft>
                <a:spcPts val="0"/>
              </a:spcAft>
              <a:buClr>
                <a:srgbClr val="000000"/>
              </a:buClr>
              <a:buSzPts val="1700"/>
              <a:buChar char="■"/>
              <a:defRPr/>
            </a:lvl6pPr>
            <a:lvl7pPr indent="-336550" lvl="6" marL="3200400" algn="l">
              <a:lnSpc>
                <a:spcPct val="100000"/>
              </a:lnSpc>
              <a:spcBef>
                <a:spcPts val="2700"/>
              </a:spcBef>
              <a:spcAft>
                <a:spcPts val="0"/>
              </a:spcAft>
              <a:buClr>
                <a:srgbClr val="000000"/>
              </a:buClr>
              <a:buSzPts val="1700"/>
              <a:buChar char="●"/>
              <a:defRPr/>
            </a:lvl7pPr>
            <a:lvl8pPr indent="-336550" lvl="7" marL="3657600" algn="l">
              <a:lnSpc>
                <a:spcPct val="100000"/>
              </a:lnSpc>
              <a:spcBef>
                <a:spcPts val="2700"/>
              </a:spcBef>
              <a:spcAft>
                <a:spcPts val="0"/>
              </a:spcAft>
              <a:buClr>
                <a:srgbClr val="000000"/>
              </a:buClr>
              <a:buSzPts val="1700"/>
              <a:buChar char="○"/>
              <a:defRPr/>
            </a:lvl8pPr>
            <a:lvl9pPr indent="-336550" lvl="8" marL="4114800" algn="l">
              <a:lnSpc>
                <a:spcPct val="100000"/>
              </a:lnSpc>
              <a:spcBef>
                <a:spcPts val="2700"/>
              </a:spcBef>
              <a:spcAft>
                <a:spcPts val="0"/>
              </a:spcAft>
              <a:buClr>
                <a:srgbClr val="000000"/>
              </a:buClr>
              <a:buSzPts val="1700"/>
              <a:buChar char="■"/>
              <a:defRPr/>
            </a:lvl9pPr>
          </a:lstStyle>
          <a:p/>
        </p:txBody>
      </p:sp>
      <p:sp>
        <p:nvSpPr>
          <p:cNvPr id="12" name="Google Shape;12;p46"/>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p:cSld name="TITLE_AND_BODY_1">
    <p:spTree>
      <p:nvGrpSpPr>
        <p:cNvPr id="13" name="Shape 13"/>
        <p:cNvGrpSpPr/>
        <p:nvPr/>
      </p:nvGrpSpPr>
      <p:grpSpPr>
        <a:xfrm>
          <a:off x="0" y="0"/>
          <a:ext cx="0" cy="0"/>
          <a:chOff x="0" y="0"/>
          <a:chExt cx="0" cy="0"/>
        </a:xfrm>
      </p:grpSpPr>
      <p:sp>
        <p:nvSpPr>
          <p:cNvPr id="14" name="Google Shape;14;p47"/>
          <p:cNvSpPr/>
          <p:nvPr>
            <p:ph idx="2" type="pic"/>
          </p:nvPr>
        </p:nvSpPr>
        <p:spPr>
          <a:xfrm>
            <a:off x="4723805" y="1366242"/>
            <a:ext cx="3750600" cy="3315000"/>
          </a:xfrm>
          <a:prstGeom prst="rect">
            <a:avLst/>
          </a:prstGeom>
          <a:noFill/>
          <a:ln>
            <a:noFill/>
          </a:ln>
        </p:spPr>
      </p:sp>
      <p:sp>
        <p:nvSpPr>
          <p:cNvPr id="15" name="Google Shape;15;p47"/>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lvl1pPr lvl="0" algn="ctr">
              <a:lnSpc>
                <a:spcPct val="100000"/>
              </a:lnSpc>
              <a:spcBef>
                <a:spcPts val="0"/>
              </a:spcBef>
              <a:spcAft>
                <a:spcPts val="0"/>
              </a:spcAft>
              <a:buClr>
                <a:srgbClr val="000000"/>
              </a:buClr>
              <a:buSzPts val="1200"/>
              <a:buNone/>
              <a:defRPr/>
            </a:lvl1pPr>
            <a:lvl2pPr lvl="1" algn="ctr">
              <a:lnSpc>
                <a:spcPct val="100000"/>
              </a:lnSpc>
              <a:spcBef>
                <a:spcPts val="0"/>
              </a:spcBef>
              <a:spcAft>
                <a:spcPts val="0"/>
              </a:spcAft>
              <a:buClr>
                <a:srgbClr val="000000"/>
              </a:buClr>
              <a:buSzPts val="1200"/>
              <a:buNone/>
              <a:defRPr/>
            </a:lvl2pPr>
            <a:lvl3pPr lvl="2" algn="ctr">
              <a:lnSpc>
                <a:spcPct val="100000"/>
              </a:lnSpc>
              <a:spcBef>
                <a:spcPts val="0"/>
              </a:spcBef>
              <a:spcAft>
                <a:spcPts val="0"/>
              </a:spcAft>
              <a:buClr>
                <a:srgbClr val="000000"/>
              </a:buClr>
              <a:buSzPts val="1200"/>
              <a:buNone/>
              <a:defRPr/>
            </a:lvl3pPr>
            <a:lvl4pPr lvl="3" algn="ctr">
              <a:lnSpc>
                <a:spcPct val="100000"/>
              </a:lnSpc>
              <a:spcBef>
                <a:spcPts val="0"/>
              </a:spcBef>
              <a:spcAft>
                <a:spcPts val="0"/>
              </a:spcAft>
              <a:buClr>
                <a:srgbClr val="000000"/>
              </a:buClr>
              <a:buSzPts val="1200"/>
              <a:buNone/>
              <a:defRPr/>
            </a:lvl4pPr>
            <a:lvl5pPr lvl="4" algn="ctr">
              <a:lnSpc>
                <a:spcPct val="100000"/>
              </a:lnSpc>
              <a:spcBef>
                <a:spcPts val="0"/>
              </a:spcBef>
              <a:spcAft>
                <a:spcPts val="0"/>
              </a:spcAft>
              <a:buClr>
                <a:srgbClr val="000000"/>
              </a:buClr>
              <a:buSzPts val="1200"/>
              <a:buNone/>
              <a:defRPr/>
            </a:lvl5pPr>
            <a:lvl6pPr lvl="5" algn="ctr">
              <a:lnSpc>
                <a:spcPct val="100000"/>
              </a:lnSpc>
              <a:spcBef>
                <a:spcPts val="0"/>
              </a:spcBef>
              <a:spcAft>
                <a:spcPts val="0"/>
              </a:spcAft>
              <a:buClr>
                <a:srgbClr val="000000"/>
              </a:buClr>
              <a:buSzPts val="1200"/>
              <a:buNone/>
              <a:defRPr/>
            </a:lvl6pPr>
            <a:lvl7pPr lvl="6" algn="ctr">
              <a:lnSpc>
                <a:spcPct val="100000"/>
              </a:lnSpc>
              <a:spcBef>
                <a:spcPts val="0"/>
              </a:spcBef>
              <a:spcAft>
                <a:spcPts val="0"/>
              </a:spcAft>
              <a:buClr>
                <a:srgbClr val="000000"/>
              </a:buClr>
              <a:buSzPts val="1200"/>
              <a:buNone/>
              <a:defRPr/>
            </a:lvl7pPr>
            <a:lvl8pPr lvl="7" algn="ctr">
              <a:lnSpc>
                <a:spcPct val="100000"/>
              </a:lnSpc>
              <a:spcBef>
                <a:spcPts val="0"/>
              </a:spcBef>
              <a:spcAft>
                <a:spcPts val="0"/>
              </a:spcAft>
              <a:buClr>
                <a:srgbClr val="000000"/>
              </a:buClr>
              <a:buSzPts val="1200"/>
              <a:buNone/>
              <a:defRPr/>
            </a:lvl8pPr>
            <a:lvl9pPr lvl="8" algn="ctr">
              <a:lnSpc>
                <a:spcPct val="100000"/>
              </a:lnSpc>
              <a:spcBef>
                <a:spcPts val="0"/>
              </a:spcBef>
              <a:spcAft>
                <a:spcPts val="0"/>
              </a:spcAft>
              <a:buClr>
                <a:srgbClr val="000000"/>
              </a:buClr>
              <a:buSzPts val="1200"/>
              <a:buNone/>
              <a:defRPr/>
            </a:lvl9pPr>
          </a:lstStyle>
          <a:p/>
        </p:txBody>
      </p:sp>
      <p:sp>
        <p:nvSpPr>
          <p:cNvPr id="16" name="Google Shape;16;p47"/>
          <p:cNvSpPr txBox="1"/>
          <p:nvPr>
            <p:ph idx="1" type="body"/>
          </p:nvPr>
        </p:nvSpPr>
        <p:spPr>
          <a:xfrm>
            <a:off x="669727" y="1366242"/>
            <a:ext cx="3750600" cy="3315000"/>
          </a:xfrm>
          <a:prstGeom prst="rect">
            <a:avLst/>
          </a:prstGeom>
          <a:noFill/>
          <a:ln>
            <a:noFill/>
          </a:ln>
        </p:spPr>
        <p:txBody>
          <a:bodyPr anchorCtr="0" anchor="ctr" bIns="32750" lIns="32750" spcFirstLastPara="1" rIns="32750" wrap="square" tIns="32750">
            <a:noAutofit/>
          </a:bodyPr>
          <a:lstStyle>
            <a:lvl1pPr indent="-393700" lvl="0" marL="457200" algn="l">
              <a:lnSpc>
                <a:spcPct val="100000"/>
              </a:lnSpc>
              <a:spcBef>
                <a:spcPts val="2100"/>
              </a:spcBef>
              <a:spcAft>
                <a:spcPts val="0"/>
              </a:spcAft>
              <a:buClr>
                <a:srgbClr val="000000"/>
              </a:buClr>
              <a:buSzPts val="2600"/>
              <a:buFont typeface="Helvetica Neue"/>
              <a:buChar char="●"/>
              <a:defRPr sz="1800"/>
            </a:lvl1pPr>
            <a:lvl2pPr indent="-393700" lvl="1" marL="914400" algn="l">
              <a:lnSpc>
                <a:spcPct val="100000"/>
              </a:lnSpc>
              <a:spcBef>
                <a:spcPts val="2100"/>
              </a:spcBef>
              <a:spcAft>
                <a:spcPts val="0"/>
              </a:spcAft>
              <a:buClr>
                <a:srgbClr val="000000"/>
              </a:buClr>
              <a:buSzPts val="2600"/>
              <a:buFont typeface="Helvetica Neue"/>
              <a:buChar char="○"/>
              <a:defRPr sz="1800"/>
            </a:lvl2pPr>
            <a:lvl3pPr indent="-393700" lvl="2" marL="1371600" algn="l">
              <a:lnSpc>
                <a:spcPct val="100000"/>
              </a:lnSpc>
              <a:spcBef>
                <a:spcPts val="2100"/>
              </a:spcBef>
              <a:spcAft>
                <a:spcPts val="0"/>
              </a:spcAft>
              <a:buClr>
                <a:srgbClr val="000000"/>
              </a:buClr>
              <a:buSzPts val="2600"/>
              <a:buFont typeface="Helvetica Neue"/>
              <a:buChar char="■"/>
              <a:defRPr sz="1800"/>
            </a:lvl3pPr>
            <a:lvl4pPr indent="-393700" lvl="3" marL="1828800" algn="l">
              <a:lnSpc>
                <a:spcPct val="100000"/>
              </a:lnSpc>
              <a:spcBef>
                <a:spcPts val="2100"/>
              </a:spcBef>
              <a:spcAft>
                <a:spcPts val="0"/>
              </a:spcAft>
              <a:buClr>
                <a:srgbClr val="000000"/>
              </a:buClr>
              <a:buSzPts val="2600"/>
              <a:buFont typeface="Helvetica Neue"/>
              <a:buChar char="●"/>
              <a:defRPr sz="1800"/>
            </a:lvl4pPr>
            <a:lvl5pPr indent="-393700" lvl="4" marL="2286000" algn="l">
              <a:lnSpc>
                <a:spcPct val="100000"/>
              </a:lnSpc>
              <a:spcBef>
                <a:spcPts val="2100"/>
              </a:spcBef>
              <a:spcAft>
                <a:spcPts val="0"/>
              </a:spcAft>
              <a:buClr>
                <a:srgbClr val="000000"/>
              </a:buClr>
              <a:buSzPts val="2600"/>
              <a:buFont typeface="Helvetica Neue"/>
              <a:buChar char="○"/>
              <a:defRPr sz="1800"/>
            </a:lvl5pPr>
            <a:lvl6pPr indent="-336550" lvl="5" marL="2743200" algn="l">
              <a:lnSpc>
                <a:spcPct val="100000"/>
              </a:lnSpc>
              <a:spcBef>
                <a:spcPts val="2700"/>
              </a:spcBef>
              <a:spcAft>
                <a:spcPts val="0"/>
              </a:spcAft>
              <a:buClr>
                <a:srgbClr val="000000"/>
              </a:buClr>
              <a:buSzPts val="1700"/>
              <a:buChar char="■"/>
              <a:defRPr/>
            </a:lvl6pPr>
            <a:lvl7pPr indent="-336550" lvl="6" marL="3200400" algn="l">
              <a:lnSpc>
                <a:spcPct val="100000"/>
              </a:lnSpc>
              <a:spcBef>
                <a:spcPts val="2700"/>
              </a:spcBef>
              <a:spcAft>
                <a:spcPts val="0"/>
              </a:spcAft>
              <a:buClr>
                <a:srgbClr val="000000"/>
              </a:buClr>
              <a:buSzPts val="1700"/>
              <a:buChar char="●"/>
              <a:defRPr/>
            </a:lvl7pPr>
            <a:lvl8pPr indent="-336550" lvl="7" marL="3657600" algn="l">
              <a:lnSpc>
                <a:spcPct val="100000"/>
              </a:lnSpc>
              <a:spcBef>
                <a:spcPts val="2700"/>
              </a:spcBef>
              <a:spcAft>
                <a:spcPts val="0"/>
              </a:spcAft>
              <a:buClr>
                <a:srgbClr val="000000"/>
              </a:buClr>
              <a:buSzPts val="1700"/>
              <a:buChar char="○"/>
              <a:defRPr/>
            </a:lvl8pPr>
            <a:lvl9pPr indent="-336550" lvl="8" marL="4114800" algn="l">
              <a:lnSpc>
                <a:spcPct val="100000"/>
              </a:lnSpc>
              <a:spcBef>
                <a:spcPts val="2700"/>
              </a:spcBef>
              <a:spcAft>
                <a:spcPts val="0"/>
              </a:spcAft>
              <a:buClr>
                <a:srgbClr val="000000"/>
              </a:buClr>
              <a:buSzPts val="1700"/>
              <a:buChar char="■"/>
              <a:defRPr/>
            </a:lvl9pPr>
          </a:lstStyle>
          <a:p/>
        </p:txBody>
      </p:sp>
      <p:sp>
        <p:nvSpPr>
          <p:cNvPr id="17" name="Google Shape;17;p47"/>
          <p:cNvSpPr txBox="1"/>
          <p:nvPr>
            <p:ph idx="12" type="sldNum"/>
          </p:nvPr>
        </p:nvSpPr>
        <p:spPr>
          <a:xfrm>
            <a:off x="4449997" y="4902398"/>
            <a:ext cx="239100" cy="1809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18" name="Shape 18"/>
        <p:cNvGrpSpPr/>
        <p:nvPr/>
      </p:nvGrpSpPr>
      <p:grpSpPr>
        <a:xfrm>
          <a:off x="0" y="0"/>
          <a:ext cx="0" cy="0"/>
          <a:chOff x="0" y="0"/>
          <a:chExt cx="0" cy="0"/>
        </a:xfrm>
      </p:grpSpPr>
      <p:sp>
        <p:nvSpPr>
          <p:cNvPr id="19" name="Google Shape;19;p48"/>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lvl1pPr lvl="0" algn="ctr">
              <a:lnSpc>
                <a:spcPct val="100000"/>
              </a:lnSpc>
              <a:spcBef>
                <a:spcPts val="0"/>
              </a:spcBef>
              <a:spcAft>
                <a:spcPts val="0"/>
              </a:spcAft>
              <a:buClr>
                <a:srgbClr val="000000"/>
              </a:buClr>
              <a:buSzPts val="1200"/>
              <a:buNone/>
              <a:defRPr/>
            </a:lvl1pPr>
            <a:lvl2pPr lvl="1" algn="ctr">
              <a:lnSpc>
                <a:spcPct val="100000"/>
              </a:lnSpc>
              <a:spcBef>
                <a:spcPts val="0"/>
              </a:spcBef>
              <a:spcAft>
                <a:spcPts val="0"/>
              </a:spcAft>
              <a:buClr>
                <a:srgbClr val="000000"/>
              </a:buClr>
              <a:buSzPts val="1200"/>
              <a:buNone/>
              <a:defRPr/>
            </a:lvl2pPr>
            <a:lvl3pPr lvl="2" algn="ctr">
              <a:lnSpc>
                <a:spcPct val="100000"/>
              </a:lnSpc>
              <a:spcBef>
                <a:spcPts val="0"/>
              </a:spcBef>
              <a:spcAft>
                <a:spcPts val="0"/>
              </a:spcAft>
              <a:buClr>
                <a:srgbClr val="000000"/>
              </a:buClr>
              <a:buSzPts val="1200"/>
              <a:buNone/>
              <a:defRPr/>
            </a:lvl3pPr>
            <a:lvl4pPr lvl="3" algn="ctr">
              <a:lnSpc>
                <a:spcPct val="100000"/>
              </a:lnSpc>
              <a:spcBef>
                <a:spcPts val="0"/>
              </a:spcBef>
              <a:spcAft>
                <a:spcPts val="0"/>
              </a:spcAft>
              <a:buClr>
                <a:srgbClr val="000000"/>
              </a:buClr>
              <a:buSzPts val="1200"/>
              <a:buNone/>
              <a:defRPr/>
            </a:lvl4pPr>
            <a:lvl5pPr lvl="4" algn="ctr">
              <a:lnSpc>
                <a:spcPct val="100000"/>
              </a:lnSpc>
              <a:spcBef>
                <a:spcPts val="0"/>
              </a:spcBef>
              <a:spcAft>
                <a:spcPts val="0"/>
              </a:spcAft>
              <a:buClr>
                <a:srgbClr val="000000"/>
              </a:buClr>
              <a:buSzPts val="1200"/>
              <a:buNone/>
              <a:defRPr/>
            </a:lvl5pPr>
            <a:lvl6pPr lvl="5" algn="ctr">
              <a:lnSpc>
                <a:spcPct val="100000"/>
              </a:lnSpc>
              <a:spcBef>
                <a:spcPts val="0"/>
              </a:spcBef>
              <a:spcAft>
                <a:spcPts val="0"/>
              </a:spcAft>
              <a:buClr>
                <a:srgbClr val="000000"/>
              </a:buClr>
              <a:buSzPts val="1200"/>
              <a:buNone/>
              <a:defRPr/>
            </a:lvl6pPr>
            <a:lvl7pPr lvl="6" algn="ctr">
              <a:lnSpc>
                <a:spcPct val="100000"/>
              </a:lnSpc>
              <a:spcBef>
                <a:spcPts val="0"/>
              </a:spcBef>
              <a:spcAft>
                <a:spcPts val="0"/>
              </a:spcAft>
              <a:buClr>
                <a:srgbClr val="000000"/>
              </a:buClr>
              <a:buSzPts val="1200"/>
              <a:buNone/>
              <a:defRPr/>
            </a:lvl7pPr>
            <a:lvl8pPr lvl="7" algn="ctr">
              <a:lnSpc>
                <a:spcPct val="100000"/>
              </a:lnSpc>
              <a:spcBef>
                <a:spcPts val="0"/>
              </a:spcBef>
              <a:spcAft>
                <a:spcPts val="0"/>
              </a:spcAft>
              <a:buClr>
                <a:srgbClr val="000000"/>
              </a:buClr>
              <a:buSzPts val="1200"/>
              <a:buNone/>
              <a:defRPr/>
            </a:lvl8pPr>
            <a:lvl9pPr lvl="8" algn="ctr">
              <a:lnSpc>
                <a:spcPct val="100000"/>
              </a:lnSpc>
              <a:spcBef>
                <a:spcPts val="0"/>
              </a:spcBef>
              <a:spcAft>
                <a:spcPts val="0"/>
              </a:spcAft>
              <a:buClr>
                <a:srgbClr val="000000"/>
              </a:buClr>
              <a:buSzPts val="1200"/>
              <a:buNone/>
              <a:defRPr/>
            </a:lvl9pPr>
          </a:lstStyle>
          <a:p/>
        </p:txBody>
      </p:sp>
      <p:sp>
        <p:nvSpPr>
          <p:cNvPr id="20" name="Google Shape;20;p48"/>
          <p:cNvSpPr txBox="1"/>
          <p:nvPr>
            <p:ph idx="1" type="body"/>
          </p:nvPr>
        </p:nvSpPr>
        <p:spPr>
          <a:xfrm>
            <a:off x="669727" y="1366242"/>
            <a:ext cx="7804500" cy="3315000"/>
          </a:xfrm>
          <a:prstGeom prst="rect">
            <a:avLst/>
          </a:prstGeom>
          <a:noFill/>
          <a:ln>
            <a:noFill/>
          </a:ln>
        </p:spPr>
        <p:txBody>
          <a:bodyPr anchorCtr="0" anchor="ctr" bIns="32750" lIns="32750" spcFirstLastPara="1" rIns="32750" wrap="square" tIns="32750">
            <a:noAutofit/>
          </a:bodyPr>
          <a:lstStyle>
            <a:lvl1pPr indent="-336550" lvl="0" marL="457200" algn="l">
              <a:lnSpc>
                <a:spcPct val="100000"/>
              </a:lnSpc>
              <a:spcBef>
                <a:spcPts val="2700"/>
              </a:spcBef>
              <a:spcAft>
                <a:spcPts val="0"/>
              </a:spcAft>
              <a:buClr>
                <a:srgbClr val="000000"/>
              </a:buClr>
              <a:buSzPts val="1700"/>
              <a:buChar char="●"/>
              <a:defRPr/>
            </a:lvl1pPr>
            <a:lvl2pPr indent="-336550" lvl="1" marL="914400" algn="l">
              <a:lnSpc>
                <a:spcPct val="100000"/>
              </a:lnSpc>
              <a:spcBef>
                <a:spcPts val="2700"/>
              </a:spcBef>
              <a:spcAft>
                <a:spcPts val="0"/>
              </a:spcAft>
              <a:buClr>
                <a:srgbClr val="000000"/>
              </a:buClr>
              <a:buSzPts val="1700"/>
              <a:buChar char="○"/>
              <a:defRPr/>
            </a:lvl2pPr>
            <a:lvl3pPr indent="-336550" lvl="2" marL="1371600" algn="l">
              <a:lnSpc>
                <a:spcPct val="100000"/>
              </a:lnSpc>
              <a:spcBef>
                <a:spcPts val="2700"/>
              </a:spcBef>
              <a:spcAft>
                <a:spcPts val="0"/>
              </a:spcAft>
              <a:buClr>
                <a:srgbClr val="000000"/>
              </a:buClr>
              <a:buSzPts val="1700"/>
              <a:buChar char="■"/>
              <a:defRPr/>
            </a:lvl3pPr>
            <a:lvl4pPr indent="-336550" lvl="3" marL="1828800" algn="l">
              <a:lnSpc>
                <a:spcPct val="100000"/>
              </a:lnSpc>
              <a:spcBef>
                <a:spcPts val="2700"/>
              </a:spcBef>
              <a:spcAft>
                <a:spcPts val="0"/>
              </a:spcAft>
              <a:buClr>
                <a:srgbClr val="000000"/>
              </a:buClr>
              <a:buSzPts val="1700"/>
              <a:buChar char="●"/>
              <a:defRPr/>
            </a:lvl4pPr>
            <a:lvl5pPr indent="-336550" lvl="4" marL="2286000" algn="l">
              <a:lnSpc>
                <a:spcPct val="100000"/>
              </a:lnSpc>
              <a:spcBef>
                <a:spcPts val="2700"/>
              </a:spcBef>
              <a:spcAft>
                <a:spcPts val="0"/>
              </a:spcAft>
              <a:buClr>
                <a:srgbClr val="000000"/>
              </a:buClr>
              <a:buSzPts val="1700"/>
              <a:buChar char="○"/>
              <a:defRPr/>
            </a:lvl5pPr>
            <a:lvl6pPr indent="-336550" lvl="5" marL="2743200" algn="l">
              <a:lnSpc>
                <a:spcPct val="100000"/>
              </a:lnSpc>
              <a:spcBef>
                <a:spcPts val="2700"/>
              </a:spcBef>
              <a:spcAft>
                <a:spcPts val="0"/>
              </a:spcAft>
              <a:buClr>
                <a:srgbClr val="000000"/>
              </a:buClr>
              <a:buSzPts val="1700"/>
              <a:buChar char="■"/>
              <a:defRPr/>
            </a:lvl6pPr>
            <a:lvl7pPr indent="-336550" lvl="6" marL="3200400" algn="l">
              <a:lnSpc>
                <a:spcPct val="100000"/>
              </a:lnSpc>
              <a:spcBef>
                <a:spcPts val="2700"/>
              </a:spcBef>
              <a:spcAft>
                <a:spcPts val="0"/>
              </a:spcAft>
              <a:buClr>
                <a:srgbClr val="000000"/>
              </a:buClr>
              <a:buSzPts val="1700"/>
              <a:buChar char="●"/>
              <a:defRPr/>
            </a:lvl7pPr>
            <a:lvl8pPr indent="-336550" lvl="7" marL="3657600" algn="l">
              <a:lnSpc>
                <a:spcPct val="100000"/>
              </a:lnSpc>
              <a:spcBef>
                <a:spcPts val="2700"/>
              </a:spcBef>
              <a:spcAft>
                <a:spcPts val="0"/>
              </a:spcAft>
              <a:buClr>
                <a:srgbClr val="000000"/>
              </a:buClr>
              <a:buSzPts val="1700"/>
              <a:buChar char="○"/>
              <a:defRPr/>
            </a:lvl8pPr>
            <a:lvl9pPr indent="-336550" lvl="8" marL="4114800" algn="l">
              <a:lnSpc>
                <a:spcPct val="100000"/>
              </a:lnSpc>
              <a:spcBef>
                <a:spcPts val="2700"/>
              </a:spcBef>
              <a:spcAft>
                <a:spcPts val="0"/>
              </a:spcAft>
              <a:buClr>
                <a:srgbClr val="000000"/>
              </a:buClr>
              <a:buSzPts val="1700"/>
              <a:buChar char="■"/>
              <a:defRPr/>
            </a:lvl9pPr>
          </a:lstStyle>
          <a:p/>
        </p:txBody>
      </p:sp>
      <p:sp>
        <p:nvSpPr>
          <p:cNvPr id="21" name="Google Shape;21;p48"/>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p:cSld name="Title - Center">
    <p:spTree>
      <p:nvGrpSpPr>
        <p:cNvPr id="22" name="Shape 22"/>
        <p:cNvGrpSpPr/>
        <p:nvPr/>
      </p:nvGrpSpPr>
      <p:grpSpPr>
        <a:xfrm>
          <a:off x="0" y="0"/>
          <a:ext cx="0" cy="0"/>
          <a:chOff x="0" y="0"/>
          <a:chExt cx="0" cy="0"/>
        </a:xfrm>
      </p:grpSpPr>
      <p:sp>
        <p:nvSpPr>
          <p:cNvPr id="23" name="Google Shape;23;p49"/>
          <p:cNvSpPr txBox="1"/>
          <p:nvPr>
            <p:ph type="title"/>
          </p:nvPr>
        </p:nvSpPr>
        <p:spPr>
          <a:xfrm>
            <a:off x="892969" y="1701105"/>
            <a:ext cx="7358100" cy="1741200"/>
          </a:xfrm>
          <a:prstGeom prst="rect">
            <a:avLst/>
          </a:prstGeom>
          <a:noFill/>
          <a:ln>
            <a:noFill/>
          </a:ln>
        </p:spPr>
        <p:txBody>
          <a:bodyPr anchorCtr="0" anchor="ctr" bIns="32750" lIns="32750" spcFirstLastPara="1" rIns="32750" wrap="square" tIns="32750">
            <a:noAutofit/>
          </a:bodyPr>
          <a:lstStyle>
            <a:lvl1pPr lvl="0" algn="ctr">
              <a:lnSpc>
                <a:spcPct val="100000"/>
              </a:lnSpc>
              <a:spcBef>
                <a:spcPts val="0"/>
              </a:spcBef>
              <a:spcAft>
                <a:spcPts val="0"/>
              </a:spcAft>
              <a:buClr>
                <a:srgbClr val="000000"/>
              </a:buClr>
              <a:buSzPts val="1200"/>
              <a:buNone/>
              <a:defRPr/>
            </a:lvl1pPr>
            <a:lvl2pPr lvl="1" algn="ctr">
              <a:lnSpc>
                <a:spcPct val="100000"/>
              </a:lnSpc>
              <a:spcBef>
                <a:spcPts val="0"/>
              </a:spcBef>
              <a:spcAft>
                <a:spcPts val="0"/>
              </a:spcAft>
              <a:buClr>
                <a:srgbClr val="000000"/>
              </a:buClr>
              <a:buSzPts val="1200"/>
              <a:buNone/>
              <a:defRPr/>
            </a:lvl2pPr>
            <a:lvl3pPr lvl="2" algn="ctr">
              <a:lnSpc>
                <a:spcPct val="100000"/>
              </a:lnSpc>
              <a:spcBef>
                <a:spcPts val="0"/>
              </a:spcBef>
              <a:spcAft>
                <a:spcPts val="0"/>
              </a:spcAft>
              <a:buClr>
                <a:srgbClr val="000000"/>
              </a:buClr>
              <a:buSzPts val="1200"/>
              <a:buNone/>
              <a:defRPr/>
            </a:lvl3pPr>
            <a:lvl4pPr lvl="3" algn="ctr">
              <a:lnSpc>
                <a:spcPct val="100000"/>
              </a:lnSpc>
              <a:spcBef>
                <a:spcPts val="0"/>
              </a:spcBef>
              <a:spcAft>
                <a:spcPts val="0"/>
              </a:spcAft>
              <a:buClr>
                <a:srgbClr val="000000"/>
              </a:buClr>
              <a:buSzPts val="1200"/>
              <a:buNone/>
              <a:defRPr/>
            </a:lvl4pPr>
            <a:lvl5pPr lvl="4" algn="ctr">
              <a:lnSpc>
                <a:spcPct val="100000"/>
              </a:lnSpc>
              <a:spcBef>
                <a:spcPts val="0"/>
              </a:spcBef>
              <a:spcAft>
                <a:spcPts val="0"/>
              </a:spcAft>
              <a:buClr>
                <a:srgbClr val="000000"/>
              </a:buClr>
              <a:buSzPts val="1200"/>
              <a:buNone/>
              <a:defRPr/>
            </a:lvl5pPr>
            <a:lvl6pPr lvl="5" algn="ctr">
              <a:lnSpc>
                <a:spcPct val="100000"/>
              </a:lnSpc>
              <a:spcBef>
                <a:spcPts val="0"/>
              </a:spcBef>
              <a:spcAft>
                <a:spcPts val="0"/>
              </a:spcAft>
              <a:buClr>
                <a:srgbClr val="000000"/>
              </a:buClr>
              <a:buSzPts val="1200"/>
              <a:buNone/>
              <a:defRPr/>
            </a:lvl6pPr>
            <a:lvl7pPr lvl="6" algn="ctr">
              <a:lnSpc>
                <a:spcPct val="100000"/>
              </a:lnSpc>
              <a:spcBef>
                <a:spcPts val="0"/>
              </a:spcBef>
              <a:spcAft>
                <a:spcPts val="0"/>
              </a:spcAft>
              <a:buClr>
                <a:srgbClr val="000000"/>
              </a:buClr>
              <a:buSzPts val="1200"/>
              <a:buNone/>
              <a:defRPr/>
            </a:lvl7pPr>
            <a:lvl8pPr lvl="7" algn="ctr">
              <a:lnSpc>
                <a:spcPct val="100000"/>
              </a:lnSpc>
              <a:spcBef>
                <a:spcPts val="0"/>
              </a:spcBef>
              <a:spcAft>
                <a:spcPts val="0"/>
              </a:spcAft>
              <a:buClr>
                <a:srgbClr val="000000"/>
              </a:buClr>
              <a:buSzPts val="1200"/>
              <a:buNone/>
              <a:defRPr/>
            </a:lvl8pPr>
            <a:lvl9pPr lvl="8" algn="ctr">
              <a:lnSpc>
                <a:spcPct val="100000"/>
              </a:lnSpc>
              <a:spcBef>
                <a:spcPts val="0"/>
              </a:spcBef>
              <a:spcAft>
                <a:spcPts val="0"/>
              </a:spcAft>
              <a:buClr>
                <a:srgbClr val="000000"/>
              </a:buClr>
              <a:buSzPts val="1200"/>
              <a:buNone/>
              <a:defRPr/>
            </a:lvl9pPr>
          </a:lstStyle>
          <a:p/>
        </p:txBody>
      </p:sp>
      <p:sp>
        <p:nvSpPr>
          <p:cNvPr id="24" name="Google Shape;24;p49"/>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25" name="Shape 25"/>
        <p:cNvGrpSpPr/>
        <p:nvPr/>
      </p:nvGrpSpPr>
      <p:grpSpPr>
        <a:xfrm>
          <a:off x="0" y="0"/>
          <a:ext cx="0" cy="0"/>
          <a:chOff x="0" y="0"/>
          <a:chExt cx="0" cy="0"/>
        </a:xfrm>
      </p:grpSpPr>
      <p:sp>
        <p:nvSpPr>
          <p:cNvPr id="26" name="Google Shape;26;p50"/>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27" name="Shape 27"/>
        <p:cNvGrpSpPr/>
        <p:nvPr/>
      </p:nvGrpSpPr>
      <p:grpSpPr>
        <a:xfrm>
          <a:off x="0" y="0"/>
          <a:ext cx="0" cy="0"/>
          <a:chOff x="0" y="0"/>
          <a:chExt cx="0" cy="0"/>
        </a:xfrm>
      </p:grpSpPr>
      <p:sp>
        <p:nvSpPr>
          <p:cNvPr id="28" name="Google Shape;28;p51"/>
          <p:cNvSpPr/>
          <p:nvPr>
            <p:ph idx="2" type="pic"/>
          </p:nvPr>
        </p:nvSpPr>
        <p:spPr>
          <a:xfrm>
            <a:off x="4723805" y="2685604"/>
            <a:ext cx="3750600" cy="1989000"/>
          </a:xfrm>
          <a:prstGeom prst="rect">
            <a:avLst/>
          </a:prstGeom>
          <a:noFill/>
          <a:ln>
            <a:noFill/>
          </a:ln>
        </p:spPr>
      </p:sp>
      <p:sp>
        <p:nvSpPr>
          <p:cNvPr id="29" name="Google Shape;29;p51"/>
          <p:cNvSpPr/>
          <p:nvPr>
            <p:ph idx="3" type="pic"/>
          </p:nvPr>
        </p:nvSpPr>
        <p:spPr>
          <a:xfrm>
            <a:off x="4723805" y="468809"/>
            <a:ext cx="3750600" cy="1989000"/>
          </a:xfrm>
          <a:prstGeom prst="rect">
            <a:avLst/>
          </a:prstGeom>
          <a:noFill/>
          <a:ln>
            <a:noFill/>
          </a:ln>
        </p:spPr>
      </p:sp>
      <p:sp>
        <p:nvSpPr>
          <p:cNvPr id="30" name="Google Shape;30;p51"/>
          <p:cNvSpPr/>
          <p:nvPr>
            <p:ph idx="4" type="pic"/>
          </p:nvPr>
        </p:nvSpPr>
        <p:spPr>
          <a:xfrm>
            <a:off x="669727" y="468809"/>
            <a:ext cx="3750600" cy="4205700"/>
          </a:xfrm>
          <a:prstGeom prst="rect">
            <a:avLst/>
          </a:prstGeom>
          <a:noFill/>
          <a:ln>
            <a:noFill/>
          </a:ln>
        </p:spPr>
      </p:sp>
      <p:sp>
        <p:nvSpPr>
          <p:cNvPr id="31" name="Google Shape;31;p51"/>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32" name="Shape 32"/>
        <p:cNvGrpSpPr/>
        <p:nvPr/>
      </p:nvGrpSpPr>
      <p:grpSpPr>
        <a:xfrm>
          <a:off x="0" y="0"/>
          <a:ext cx="0" cy="0"/>
          <a:chOff x="0" y="0"/>
          <a:chExt cx="0" cy="0"/>
        </a:xfrm>
      </p:grpSpPr>
      <p:sp>
        <p:nvSpPr>
          <p:cNvPr id="33" name="Google Shape;33;p52"/>
          <p:cNvSpPr/>
          <p:nvPr>
            <p:ph idx="2" type="pic"/>
          </p:nvPr>
        </p:nvSpPr>
        <p:spPr>
          <a:xfrm>
            <a:off x="1143000" y="354955"/>
            <a:ext cx="6858000" cy="3114300"/>
          </a:xfrm>
          <a:prstGeom prst="rect">
            <a:avLst/>
          </a:prstGeom>
          <a:noFill/>
          <a:ln>
            <a:noFill/>
          </a:ln>
        </p:spPr>
      </p:sp>
      <p:sp>
        <p:nvSpPr>
          <p:cNvPr id="34" name="Google Shape;34;p52"/>
          <p:cNvSpPr txBox="1"/>
          <p:nvPr>
            <p:ph type="title"/>
          </p:nvPr>
        </p:nvSpPr>
        <p:spPr>
          <a:xfrm>
            <a:off x="892969" y="3542854"/>
            <a:ext cx="7358100" cy="750000"/>
          </a:xfrm>
          <a:prstGeom prst="rect">
            <a:avLst/>
          </a:prstGeom>
          <a:noFill/>
          <a:ln>
            <a:noFill/>
          </a:ln>
        </p:spPr>
        <p:txBody>
          <a:bodyPr anchorCtr="0" anchor="b" bIns="32750" lIns="32750" spcFirstLastPara="1" rIns="32750" wrap="square" tIns="32750">
            <a:noAutofit/>
          </a:bodyPr>
          <a:lstStyle>
            <a:lvl1pPr lvl="0" algn="ctr">
              <a:lnSpc>
                <a:spcPct val="100000"/>
              </a:lnSpc>
              <a:spcBef>
                <a:spcPts val="0"/>
              </a:spcBef>
              <a:spcAft>
                <a:spcPts val="0"/>
              </a:spcAft>
              <a:buClr>
                <a:srgbClr val="000000"/>
              </a:buClr>
              <a:buSzPts val="1200"/>
              <a:buNone/>
              <a:defRPr/>
            </a:lvl1pPr>
            <a:lvl2pPr lvl="1" algn="ctr">
              <a:lnSpc>
                <a:spcPct val="100000"/>
              </a:lnSpc>
              <a:spcBef>
                <a:spcPts val="0"/>
              </a:spcBef>
              <a:spcAft>
                <a:spcPts val="0"/>
              </a:spcAft>
              <a:buClr>
                <a:srgbClr val="000000"/>
              </a:buClr>
              <a:buSzPts val="1200"/>
              <a:buNone/>
              <a:defRPr/>
            </a:lvl2pPr>
            <a:lvl3pPr lvl="2" algn="ctr">
              <a:lnSpc>
                <a:spcPct val="100000"/>
              </a:lnSpc>
              <a:spcBef>
                <a:spcPts val="0"/>
              </a:spcBef>
              <a:spcAft>
                <a:spcPts val="0"/>
              </a:spcAft>
              <a:buClr>
                <a:srgbClr val="000000"/>
              </a:buClr>
              <a:buSzPts val="1200"/>
              <a:buNone/>
              <a:defRPr/>
            </a:lvl3pPr>
            <a:lvl4pPr lvl="3" algn="ctr">
              <a:lnSpc>
                <a:spcPct val="100000"/>
              </a:lnSpc>
              <a:spcBef>
                <a:spcPts val="0"/>
              </a:spcBef>
              <a:spcAft>
                <a:spcPts val="0"/>
              </a:spcAft>
              <a:buClr>
                <a:srgbClr val="000000"/>
              </a:buClr>
              <a:buSzPts val="1200"/>
              <a:buNone/>
              <a:defRPr/>
            </a:lvl4pPr>
            <a:lvl5pPr lvl="4" algn="ctr">
              <a:lnSpc>
                <a:spcPct val="100000"/>
              </a:lnSpc>
              <a:spcBef>
                <a:spcPts val="0"/>
              </a:spcBef>
              <a:spcAft>
                <a:spcPts val="0"/>
              </a:spcAft>
              <a:buClr>
                <a:srgbClr val="000000"/>
              </a:buClr>
              <a:buSzPts val="1200"/>
              <a:buNone/>
              <a:defRPr/>
            </a:lvl5pPr>
            <a:lvl6pPr lvl="5" algn="ctr">
              <a:lnSpc>
                <a:spcPct val="100000"/>
              </a:lnSpc>
              <a:spcBef>
                <a:spcPts val="0"/>
              </a:spcBef>
              <a:spcAft>
                <a:spcPts val="0"/>
              </a:spcAft>
              <a:buClr>
                <a:srgbClr val="000000"/>
              </a:buClr>
              <a:buSzPts val="1200"/>
              <a:buNone/>
              <a:defRPr/>
            </a:lvl6pPr>
            <a:lvl7pPr lvl="6" algn="ctr">
              <a:lnSpc>
                <a:spcPct val="100000"/>
              </a:lnSpc>
              <a:spcBef>
                <a:spcPts val="0"/>
              </a:spcBef>
              <a:spcAft>
                <a:spcPts val="0"/>
              </a:spcAft>
              <a:buClr>
                <a:srgbClr val="000000"/>
              </a:buClr>
              <a:buSzPts val="1200"/>
              <a:buNone/>
              <a:defRPr/>
            </a:lvl7pPr>
            <a:lvl8pPr lvl="7" algn="ctr">
              <a:lnSpc>
                <a:spcPct val="100000"/>
              </a:lnSpc>
              <a:spcBef>
                <a:spcPts val="0"/>
              </a:spcBef>
              <a:spcAft>
                <a:spcPts val="0"/>
              </a:spcAft>
              <a:buClr>
                <a:srgbClr val="000000"/>
              </a:buClr>
              <a:buSzPts val="1200"/>
              <a:buNone/>
              <a:defRPr/>
            </a:lvl8pPr>
            <a:lvl9pPr lvl="8" algn="ctr">
              <a:lnSpc>
                <a:spcPct val="100000"/>
              </a:lnSpc>
              <a:spcBef>
                <a:spcPts val="0"/>
              </a:spcBef>
              <a:spcAft>
                <a:spcPts val="0"/>
              </a:spcAft>
              <a:buClr>
                <a:srgbClr val="000000"/>
              </a:buClr>
              <a:buSzPts val="1200"/>
              <a:buNone/>
              <a:defRPr/>
            </a:lvl9pPr>
          </a:lstStyle>
          <a:p/>
        </p:txBody>
      </p:sp>
      <p:sp>
        <p:nvSpPr>
          <p:cNvPr id="35" name="Google Shape;35;p52"/>
          <p:cNvSpPr txBox="1"/>
          <p:nvPr>
            <p:ph idx="1" type="body"/>
          </p:nvPr>
        </p:nvSpPr>
        <p:spPr>
          <a:xfrm>
            <a:off x="892969" y="4299645"/>
            <a:ext cx="7358100" cy="596100"/>
          </a:xfrm>
          <a:prstGeom prst="rect">
            <a:avLst/>
          </a:prstGeom>
          <a:noFill/>
          <a:ln>
            <a:noFill/>
          </a:ln>
        </p:spPr>
        <p:txBody>
          <a:bodyPr anchorCtr="0" anchor="t" bIns="32750" lIns="32750" spcFirstLastPara="1" rIns="32750" wrap="square" tIns="32750">
            <a:noAutofit/>
          </a:bodyPr>
          <a:lstStyle>
            <a:lvl1pPr indent="-228600" lvl="0" marL="457200" algn="ctr">
              <a:lnSpc>
                <a:spcPct val="100000"/>
              </a:lnSpc>
              <a:spcBef>
                <a:spcPts val="0"/>
              </a:spcBef>
              <a:spcAft>
                <a:spcPts val="0"/>
              </a:spcAft>
              <a:buClr>
                <a:srgbClr val="000000"/>
              </a:buClr>
              <a:buSzPts val="2400"/>
              <a:buFont typeface="Helvetica Neue"/>
              <a:buNone/>
              <a:defRPr sz="2400"/>
            </a:lvl1pPr>
            <a:lvl2pPr indent="-228600" lvl="1" marL="914400" algn="ctr">
              <a:lnSpc>
                <a:spcPct val="100000"/>
              </a:lnSpc>
              <a:spcBef>
                <a:spcPts val="0"/>
              </a:spcBef>
              <a:spcAft>
                <a:spcPts val="0"/>
              </a:spcAft>
              <a:buClr>
                <a:srgbClr val="000000"/>
              </a:buClr>
              <a:buSzPts val="2400"/>
              <a:buFont typeface="Helvetica Neue"/>
              <a:buNone/>
              <a:defRPr sz="2400"/>
            </a:lvl2pPr>
            <a:lvl3pPr indent="-228600" lvl="2" marL="1371600" algn="ctr">
              <a:lnSpc>
                <a:spcPct val="100000"/>
              </a:lnSpc>
              <a:spcBef>
                <a:spcPts val="0"/>
              </a:spcBef>
              <a:spcAft>
                <a:spcPts val="0"/>
              </a:spcAft>
              <a:buClr>
                <a:srgbClr val="000000"/>
              </a:buClr>
              <a:buSzPts val="2400"/>
              <a:buFont typeface="Helvetica Neue"/>
              <a:buNone/>
              <a:defRPr sz="2400"/>
            </a:lvl3pPr>
            <a:lvl4pPr indent="-228600" lvl="3" marL="1828800" algn="ctr">
              <a:lnSpc>
                <a:spcPct val="100000"/>
              </a:lnSpc>
              <a:spcBef>
                <a:spcPts val="0"/>
              </a:spcBef>
              <a:spcAft>
                <a:spcPts val="0"/>
              </a:spcAft>
              <a:buClr>
                <a:srgbClr val="000000"/>
              </a:buClr>
              <a:buSzPts val="2400"/>
              <a:buFont typeface="Helvetica Neue"/>
              <a:buNone/>
              <a:defRPr sz="2400"/>
            </a:lvl4pPr>
            <a:lvl5pPr indent="-228600" lvl="4" marL="2286000" algn="ctr">
              <a:lnSpc>
                <a:spcPct val="100000"/>
              </a:lnSpc>
              <a:spcBef>
                <a:spcPts val="0"/>
              </a:spcBef>
              <a:spcAft>
                <a:spcPts val="0"/>
              </a:spcAft>
              <a:buClr>
                <a:srgbClr val="000000"/>
              </a:buClr>
              <a:buSzPts val="2400"/>
              <a:buFont typeface="Helvetica Neue"/>
              <a:buNone/>
              <a:defRPr sz="2400"/>
            </a:lvl5pPr>
            <a:lvl6pPr indent="-336550" lvl="5" marL="2743200" algn="l">
              <a:lnSpc>
                <a:spcPct val="100000"/>
              </a:lnSpc>
              <a:spcBef>
                <a:spcPts val="2700"/>
              </a:spcBef>
              <a:spcAft>
                <a:spcPts val="0"/>
              </a:spcAft>
              <a:buClr>
                <a:srgbClr val="000000"/>
              </a:buClr>
              <a:buSzPts val="1700"/>
              <a:buChar char="■"/>
              <a:defRPr/>
            </a:lvl6pPr>
            <a:lvl7pPr indent="-336550" lvl="6" marL="3200400" algn="l">
              <a:lnSpc>
                <a:spcPct val="100000"/>
              </a:lnSpc>
              <a:spcBef>
                <a:spcPts val="2700"/>
              </a:spcBef>
              <a:spcAft>
                <a:spcPts val="0"/>
              </a:spcAft>
              <a:buClr>
                <a:srgbClr val="000000"/>
              </a:buClr>
              <a:buSzPts val="1700"/>
              <a:buChar char="●"/>
              <a:defRPr/>
            </a:lvl7pPr>
            <a:lvl8pPr indent="-336550" lvl="7" marL="3657600" algn="l">
              <a:lnSpc>
                <a:spcPct val="100000"/>
              </a:lnSpc>
              <a:spcBef>
                <a:spcPts val="2700"/>
              </a:spcBef>
              <a:spcAft>
                <a:spcPts val="0"/>
              </a:spcAft>
              <a:buClr>
                <a:srgbClr val="000000"/>
              </a:buClr>
              <a:buSzPts val="1700"/>
              <a:buChar char="○"/>
              <a:defRPr/>
            </a:lvl8pPr>
            <a:lvl9pPr indent="-336550" lvl="8" marL="4114800" algn="l">
              <a:lnSpc>
                <a:spcPct val="100000"/>
              </a:lnSpc>
              <a:spcBef>
                <a:spcPts val="2700"/>
              </a:spcBef>
              <a:spcAft>
                <a:spcPts val="0"/>
              </a:spcAft>
              <a:buClr>
                <a:srgbClr val="000000"/>
              </a:buClr>
              <a:buSzPts val="1700"/>
              <a:buChar char="■"/>
              <a:defRPr/>
            </a:lvl9pPr>
          </a:lstStyle>
          <a:p/>
        </p:txBody>
      </p:sp>
      <p:sp>
        <p:nvSpPr>
          <p:cNvPr id="36" name="Google Shape;36;p52"/>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1000"/>
              <a:buFont typeface="Helvetica Neue Light"/>
              <a:buNone/>
              <a:defRPr b="0" i="0" sz="10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 name="Shape 37"/>
        <p:cNvGrpSpPr/>
        <p:nvPr/>
      </p:nvGrpSpPr>
      <p:grpSpPr>
        <a:xfrm>
          <a:off x="0" y="0"/>
          <a:ext cx="0" cy="0"/>
          <a:chOff x="0" y="0"/>
          <a:chExt cx="0" cy="0"/>
        </a:xfrm>
      </p:grpSpPr>
      <p:sp>
        <p:nvSpPr>
          <p:cNvPr id="38" name="Google Shape;38;p53"/>
          <p:cNvSpPr txBox="1"/>
          <p:nvPr>
            <p:ph type="ctrTitle"/>
          </p:nvPr>
        </p:nvSpPr>
        <p:spPr>
          <a:xfrm>
            <a:off x="311708" y="744575"/>
            <a:ext cx="8520600" cy="2052600"/>
          </a:xfrm>
          <a:prstGeom prst="rect">
            <a:avLst/>
          </a:prstGeom>
          <a:noFill/>
          <a:ln>
            <a:noFill/>
          </a:ln>
        </p:spPr>
        <p:txBody>
          <a:bodyPr anchorCtr="0" anchor="b" bIns="93125" lIns="93125" spcFirstLastPara="1" rIns="93125" wrap="square" tIns="9312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39" name="Google Shape;39;p53"/>
          <p:cNvSpPr txBox="1"/>
          <p:nvPr>
            <p:ph idx="1" type="subTitle"/>
          </p:nvPr>
        </p:nvSpPr>
        <p:spPr>
          <a:xfrm>
            <a:off x="311700" y="2834125"/>
            <a:ext cx="8520600" cy="792600"/>
          </a:xfrm>
          <a:prstGeom prst="rect">
            <a:avLst/>
          </a:prstGeom>
          <a:noFill/>
          <a:ln>
            <a:noFill/>
          </a:ln>
        </p:spPr>
        <p:txBody>
          <a:bodyPr anchorCtr="0" anchor="t" bIns="93125" lIns="93125" spcFirstLastPara="1" rIns="93125" wrap="square" tIns="931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0" name="Google Shape;40;p53"/>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54"/>
          <p:cNvSpPr txBox="1"/>
          <p:nvPr>
            <p:ph type="title"/>
          </p:nvPr>
        </p:nvSpPr>
        <p:spPr>
          <a:xfrm>
            <a:off x="311700" y="2150850"/>
            <a:ext cx="8520600" cy="841800"/>
          </a:xfrm>
          <a:prstGeom prst="rect">
            <a:avLst/>
          </a:prstGeom>
          <a:noFill/>
          <a:ln>
            <a:noFill/>
          </a:ln>
        </p:spPr>
        <p:txBody>
          <a:bodyPr anchorCtr="0" anchor="ctr" bIns="93125" lIns="93125" spcFirstLastPara="1" rIns="93125" wrap="square" tIns="93125">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43" name="Google Shape;43;p54"/>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 name="Shape 44"/>
        <p:cNvGrpSpPr/>
        <p:nvPr/>
      </p:nvGrpSpPr>
      <p:grpSpPr>
        <a:xfrm>
          <a:off x="0" y="0"/>
          <a:ext cx="0" cy="0"/>
          <a:chOff x="0" y="0"/>
          <a:chExt cx="0" cy="0"/>
        </a:xfrm>
      </p:grpSpPr>
      <p:sp>
        <p:nvSpPr>
          <p:cNvPr id="45" name="Google Shape;45;p55"/>
          <p:cNvSpPr txBox="1"/>
          <p:nvPr>
            <p:ph type="title"/>
          </p:nvPr>
        </p:nvSpPr>
        <p:spPr>
          <a:xfrm>
            <a:off x="311700" y="445025"/>
            <a:ext cx="8520600" cy="572700"/>
          </a:xfrm>
          <a:prstGeom prst="rect">
            <a:avLst/>
          </a:prstGeom>
          <a:noFill/>
          <a:ln>
            <a:noFill/>
          </a:ln>
        </p:spPr>
        <p:txBody>
          <a:bodyPr anchorCtr="0" anchor="t" bIns="93125" lIns="93125" spcFirstLastPara="1" rIns="93125" wrap="square" tIns="931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6" name="Google Shape;46;p55"/>
          <p:cNvSpPr txBox="1"/>
          <p:nvPr>
            <p:ph idx="1" type="body"/>
          </p:nvPr>
        </p:nvSpPr>
        <p:spPr>
          <a:xfrm>
            <a:off x="311700" y="1152475"/>
            <a:ext cx="8520600" cy="3416400"/>
          </a:xfrm>
          <a:prstGeom prst="rect">
            <a:avLst/>
          </a:prstGeom>
          <a:noFill/>
          <a:ln>
            <a:noFill/>
          </a:ln>
        </p:spPr>
        <p:txBody>
          <a:bodyPr anchorCtr="0" anchor="t" bIns="93125" lIns="93125" spcFirstLastPara="1" rIns="93125" wrap="square" tIns="931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7" name="Google Shape;47;p55"/>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sp>
        <p:nvSpPr>
          <p:cNvPr id="49" name="Google Shape;49;p56"/>
          <p:cNvSpPr txBox="1"/>
          <p:nvPr>
            <p:ph type="title"/>
          </p:nvPr>
        </p:nvSpPr>
        <p:spPr>
          <a:xfrm>
            <a:off x="311700" y="445025"/>
            <a:ext cx="8520600" cy="572700"/>
          </a:xfrm>
          <a:prstGeom prst="rect">
            <a:avLst/>
          </a:prstGeom>
          <a:noFill/>
          <a:ln>
            <a:noFill/>
          </a:ln>
        </p:spPr>
        <p:txBody>
          <a:bodyPr anchorCtr="0" anchor="t" bIns="93125" lIns="93125" spcFirstLastPara="1" rIns="93125" wrap="square" tIns="931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0" name="Google Shape;50;p56"/>
          <p:cNvSpPr txBox="1"/>
          <p:nvPr>
            <p:ph idx="1" type="body"/>
          </p:nvPr>
        </p:nvSpPr>
        <p:spPr>
          <a:xfrm>
            <a:off x="311700" y="1152475"/>
            <a:ext cx="3999900" cy="3416400"/>
          </a:xfrm>
          <a:prstGeom prst="rect">
            <a:avLst/>
          </a:prstGeom>
          <a:noFill/>
          <a:ln>
            <a:noFill/>
          </a:ln>
        </p:spPr>
        <p:txBody>
          <a:bodyPr anchorCtr="0" anchor="t" bIns="93125" lIns="93125" spcFirstLastPara="1" rIns="93125" wrap="square" tIns="931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1" name="Google Shape;51;p56"/>
          <p:cNvSpPr txBox="1"/>
          <p:nvPr>
            <p:ph idx="2" type="body"/>
          </p:nvPr>
        </p:nvSpPr>
        <p:spPr>
          <a:xfrm>
            <a:off x="4832400" y="1152475"/>
            <a:ext cx="3999900" cy="3416400"/>
          </a:xfrm>
          <a:prstGeom prst="rect">
            <a:avLst/>
          </a:prstGeom>
          <a:noFill/>
          <a:ln>
            <a:noFill/>
          </a:ln>
        </p:spPr>
        <p:txBody>
          <a:bodyPr anchorCtr="0" anchor="t" bIns="93125" lIns="93125" spcFirstLastPara="1" rIns="93125" wrap="square" tIns="931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2" name="Google Shape;52;p56"/>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7"/>
          <p:cNvSpPr txBox="1"/>
          <p:nvPr>
            <p:ph type="title"/>
          </p:nvPr>
        </p:nvSpPr>
        <p:spPr>
          <a:xfrm>
            <a:off x="311700" y="445025"/>
            <a:ext cx="8520600" cy="572700"/>
          </a:xfrm>
          <a:prstGeom prst="rect">
            <a:avLst/>
          </a:prstGeom>
          <a:noFill/>
          <a:ln>
            <a:noFill/>
          </a:ln>
        </p:spPr>
        <p:txBody>
          <a:bodyPr anchorCtr="0" anchor="t" bIns="93125" lIns="93125" spcFirstLastPara="1" rIns="93125" wrap="square" tIns="931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5" name="Google Shape;55;p57"/>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6" name="Shape 56"/>
        <p:cNvGrpSpPr/>
        <p:nvPr/>
      </p:nvGrpSpPr>
      <p:grpSpPr>
        <a:xfrm>
          <a:off x="0" y="0"/>
          <a:ext cx="0" cy="0"/>
          <a:chOff x="0" y="0"/>
          <a:chExt cx="0" cy="0"/>
        </a:xfrm>
      </p:grpSpPr>
      <p:sp>
        <p:nvSpPr>
          <p:cNvPr id="57" name="Google Shape;57;p58"/>
          <p:cNvSpPr txBox="1"/>
          <p:nvPr>
            <p:ph type="title"/>
          </p:nvPr>
        </p:nvSpPr>
        <p:spPr>
          <a:xfrm>
            <a:off x="311700" y="555600"/>
            <a:ext cx="2808000" cy="755700"/>
          </a:xfrm>
          <a:prstGeom prst="rect">
            <a:avLst/>
          </a:prstGeom>
          <a:noFill/>
          <a:ln>
            <a:noFill/>
          </a:ln>
        </p:spPr>
        <p:txBody>
          <a:bodyPr anchorCtr="0" anchor="b" bIns="93125" lIns="93125" spcFirstLastPara="1" rIns="93125" wrap="square" tIns="931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8" name="Google Shape;58;p58"/>
          <p:cNvSpPr txBox="1"/>
          <p:nvPr>
            <p:ph idx="1" type="body"/>
          </p:nvPr>
        </p:nvSpPr>
        <p:spPr>
          <a:xfrm>
            <a:off x="311700" y="1389600"/>
            <a:ext cx="2808000" cy="3179400"/>
          </a:xfrm>
          <a:prstGeom prst="rect">
            <a:avLst/>
          </a:prstGeom>
          <a:noFill/>
          <a:ln>
            <a:noFill/>
          </a:ln>
        </p:spPr>
        <p:txBody>
          <a:bodyPr anchorCtr="0" anchor="t" bIns="93125" lIns="93125" spcFirstLastPara="1" rIns="93125" wrap="square" tIns="931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9" name="Google Shape;59;p58"/>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0" name="Shape 60"/>
        <p:cNvGrpSpPr/>
        <p:nvPr/>
      </p:nvGrpSpPr>
      <p:grpSpPr>
        <a:xfrm>
          <a:off x="0" y="0"/>
          <a:ext cx="0" cy="0"/>
          <a:chOff x="0" y="0"/>
          <a:chExt cx="0" cy="0"/>
        </a:xfrm>
      </p:grpSpPr>
      <p:sp>
        <p:nvSpPr>
          <p:cNvPr id="61" name="Google Shape;61;p59"/>
          <p:cNvSpPr txBox="1"/>
          <p:nvPr>
            <p:ph type="title"/>
          </p:nvPr>
        </p:nvSpPr>
        <p:spPr>
          <a:xfrm>
            <a:off x="490250" y="450150"/>
            <a:ext cx="6367800" cy="4090800"/>
          </a:xfrm>
          <a:prstGeom prst="rect">
            <a:avLst/>
          </a:prstGeom>
          <a:noFill/>
          <a:ln>
            <a:noFill/>
          </a:ln>
        </p:spPr>
        <p:txBody>
          <a:bodyPr anchorCtr="0" anchor="ctr" bIns="93125" lIns="93125" spcFirstLastPara="1" rIns="93125" wrap="square" tIns="93125">
            <a:noAutofit/>
          </a:bodyPr>
          <a:lstStyle>
            <a:lvl1pPr lvl="0" algn="l">
              <a:lnSpc>
                <a:spcPct val="100000"/>
              </a:lnSpc>
              <a:spcBef>
                <a:spcPts val="0"/>
              </a:spcBef>
              <a:spcAft>
                <a:spcPts val="0"/>
              </a:spcAft>
              <a:buSzPts val="4900"/>
              <a:buNone/>
              <a:defRPr sz="4900"/>
            </a:lvl1pPr>
            <a:lvl2pPr lvl="1" algn="l">
              <a:lnSpc>
                <a:spcPct val="100000"/>
              </a:lnSpc>
              <a:spcBef>
                <a:spcPts val="0"/>
              </a:spcBef>
              <a:spcAft>
                <a:spcPts val="0"/>
              </a:spcAft>
              <a:buSzPts val="4900"/>
              <a:buNone/>
              <a:defRPr sz="4900"/>
            </a:lvl2pPr>
            <a:lvl3pPr lvl="2" algn="l">
              <a:lnSpc>
                <a:spcPct val="100000"/>
              </a:lnSpc>
              <a:spcBef>
                <a:spcPts val="0"/>
              </a:spcBef>
              <a:spcAft>
                <a:spcPts val="0"/>
              </a:spcAft>
              <a:buSzPts val="4900"/>
              <a:buNone/>
              <a:defRPr sz="4900"/>
            </a:lvl3pPr>
            <a:lvl4pPr lvl="3" algn="l">
              <a:lnSpc>
                <a:spcPct val="100000"/>
              </a:lnSpc>
              <a:spcBef>
                <a:spcPts val="0"/>
              </a:spcBef>
              <a:spcAft>
                <a:spcPts val="0"/>
              </a:spcAft>
              <a:buSzPts val="4900"/>
              <a:buNone/>
              <a:defRPr sz="4900"/>
            </a:lvl4pPr>
            <a:lvl5pPr lvl="4" algn="l">
              <a:lnSpc>
                <a:spcPct val="100000"/>
              </a:lnSpc>
              <a:spcBef>
                <a:spcPts val="0"/>
              </a:spcBef>
              <a:spcAft>
                <a:spcPts val="0"/>
              </a:spcAft>
              <a:buSzPts val="4900"/>
              <a:buNone/>
              <a:defRPr sz="4900"/>
            </a:lvl5pPr>
            <a:lvl6pPr lvl="5" algn="l">
              <a:lnSpc>
                <a:spcPct val="100000"/>
              </a:lnSpc>
              <a:spcBef>
                <a:spcPts val="0"/>
              </a:spcBef>
              <a:spcAft>
                <a:spcPts val="0"/>
              </a:spcAft>
              <a:buSzPts val="4900"/>
              <a:buNone/>
              <a:defRPr sz="4900"/>
            </a:lvl6pPr>
            <a:lvl7pPr lvl="6" algn="l">
              <a:lnSpc>
                <a:spcPct val="100000"/>
              </a:lnSpc>
              <a:spcBef>
                <a:spcPts val="0"/>
              </a:spcBef>
              <a:spcAft>
                <a:spcPts val="0"/>
              </a:spcAft>
              <a:buSzPts val="4900"/>
              <a:buNone/>
              <a:defRPr sz="4900"/>
            </a:lvl7pPr>
            <a:lvl8pPr lvl="7" algn="l">
              <a:lnSpc>
                <a:spcPct val="100000"/>
              </a:lnSpc>
              <a:spcBef>
                <a:spcPts val="0"/>
              </a:spcBef>
              <a:spcAft>
                <a:spcPts val="0"/>
              </a:spcAft>
              <a:buSzPts val="4900"/>
              <a:buNone/>
              <a:defRPr sz="4900"/>
            </a:lvl8pPr>
            <a:lvl9pPr lvl="8" algn="l">
              <a:lnSpc>
                <a:spcPct val="100000"/>
              </a:lnSpc>
              <a:spcBef>
                <a:spcPts val="0"/>
              </a:spcBef>
              <a:spcAft>
                <a:spcPts val="0"/>
              </a:spcAft>
              <a:buSzPts val="4900"/>
              <a:buNone/>
              <a:defRPr sz="4900"/>
            </a:lvl9pPr>
          </a:lstStyle>
          <a:p/>
        </p:txBody>
      </p:sp>
      <p:sp>
        <p:nvSpPr>
          <p:cNvPr id="62" name="Google Shape;62;p59"/>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 name="Shape 63"/>
        <p:cNvGrpSpPr/>
        <p:nvPr/>
      </p:nvGrpSpPr>
      <p:grpSpPr>
        <a:xfrm>
          <a:off x="0" y="0"/>
          <a:ext cx="0" cy="0"/>
          <a:chOff x="0" y="0"/>
          <a:chExt cx="0" cy="0"/>
        </a:xfrm>
      </p:grpSpPr>
      <p:sp>
        <p:nvSpPr>
          <p:cNvPr id="64" name="Google Shape;64;p60"/>
          <p:cNvSpPr/>
          <p:nvPr/>
        </p:nvSpPr>
        <p:spPr>
          <a:xfrm>
            <a:off x="4572000" y="-125"/>
            <a:ext cx="4572000" cy="5143500"/>
          </a:xfrm>
          <a:prstGeom prst="rect">
            <a:avLst/>
          </a:prstGeom>
          <a:solidFill>
            <a:schemeClr val="lt2"/>
          </a:solidFill>
          <a:ln>
            <a:noFill/>
          </a:ln>
        </p:spPr>
        <p:txBody>
          <a:bodyPr anchorCtr="0" anchor="ctr" bIns="93125" lIns="93125" spcFirstLastPara="1" rIns="93125" wrap="square" tIns="931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60"/>
          <p:cNvSpPr txBox="1"/>
          <p:nvPr>
            <p:ph type="title"/>
          </p:nvPr>
        </p:nvSpPr>
        <p:spPr>
          <a:xfrm>
            <a:off x="265500" y="1233175"/>
            <a:ext cx="4045200" cy="1482300"/>
          </a:xfrm>
          <a:prstGeom prst="rect">
            <a:avLst/>
          </a:prstGeom>
          <a:noFill/>
          <a:ln>
            <a:noFill/>
          </a:ln>
        </p:spPr>
        <p:txBody>
          <a:bodyPr anchorCtr="0" anchor="b" bIns="93125" lIns="93125" spcFirstLastPara="1" rIns="93125" wrap="square" tIns="93125">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p:txBody>
      </p:sp>
      <p:sp>
        <p:nvSpPr>
          <p:cNvPr id="66" name="Google Shape;66;p60"/>
          <p:cNvSpPr txBox="1"/>
          <p:nvPr>
            <p:ph idx="1" type="subTitle"/>
          </p:nvPr>
        </p:nvSpPr>
        <p:spPr>
          <a:xfrm>
            <a:off x="265500" y="2803075"/>
            <a:ext cx="4045200" cy="1235100"/>
          </a:xfrm>
          <a:prstGeom prst="rect">
            <a:avLst/>
          </a:prstGeom>
          <a:noFill/>
          <a:ln>
            <a:noFill/>
          </a:ln>
        </p:spPr>
        <p:txBody>
          <a:bodyPr anchorCtr="0" anchor="t" bIns="93125" lIns="93125" spcFirstLastPara="1" rIns="93125" wrap="square" tIns="931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7" name="Google Shape;67;p60"/>
          <p:cNvSpPr txBox="1"/>
          <p:nvPr>
            <p:ph idx="2" type="body"/>
          </p:nvPr>
        </p:nvSpPr>
        <p:spPr>
          <a:xfrm>
            <a:off x="4939500" y="724075"/>
            <a:ext cx="3837000" cy="3695100"/>
          </a:xfrm>
          <a:prstGeom prst="rect">
            <a:avLst/>
          </a:prstGeom>
          <a:noFill/>
          <a:ln>
            <a:noFill/>
          </a:ln>
        </p:spPr>
        <p:txBody>
          <a:bodyPr anchorCtr="0" anchor="ctr" bIns="93125" lIns="93125" spcFirstLastPara="1" rIns="93125" wrap="square" tIns="931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8" name="Google Shape;68;p60"/>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 name="Shape 69"/>
        <p:cNvGrpSpPr/>
        <p:nvPr/>
      </p:nvGrpSpPr>
      <p:grpSpPr>
        <a:xfrm>
          <a:off x="0" y="0"/>
          <a:ext cx="0" cy="0"/>
          <a:chOff x="0" y="0"/>
          <a:chExt cx="0" cy="0"/>
        </a:xfrm>
      </p:grpSpPr>
      <p:sp>
        <p:nvSpPr>
          <p:cNvPr id="70" name="Google Shape;70;p61"/>
          <p:cNvSpPr txBox="1"/>
          <p:nvPr>
            <p:ph idx="1" type="body"/>
          </p:nvPr>
        </p:nvSpPr>
        <p:spPr>
          <a:xfrm>
            <a:off x="311700" y="4230575"/>
            <a:ext cx="5998800" cy="605100"/>
          </a:xfrm>
          <a:prstGeom prst="rect">
            <a:avLst/>
          </a:prstGeom>
          <a:noFill/>
          <a:ln>
            <a:noFill/>
          </a:ln>
        </p:spPr>
        <p:txBody>
          <a:bodyPr anchorCtr="0" anchor="ctr" bIns="93125" lIns="93125" spcFirstLastPara="1" rIns="93125" wrap="square" tIns="93125">
            <a:noAutofit/>
          </a:bodyPr>
          <a:lstStyle>
            <a:lvl1pPr indent="-228600" lvl="0" marL="457200" algn="l">
              <a:lnSpc>
                <a:spcPct val="100000"/>
              </a:lnSpc>
              <a:spcBef>
                <a:spcPts val="0"/>
              </a:spcBef>
              <a:spcAft>
                <a:spcPts val="0"/>
              </a:spcAft>
              <a:buSzPts val="1800"/>
              <a:buNone/>
              <a:defRPr/>
            </a:lvl1pPr>
          </a:lstStyle>
          <a:p/>
        </p:txBody>
      </p:sp>
      <p:sp>
        <p:nvSpPr>
          <p:cNvPr id="71" name="Google Shape;71;p61"/>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2" name="Shape 72"/>
        <p:cNvGrpSpPr/>
        <p:nvPr/>
      </p:nvGrpSpPr>
      <p:grpSpPr>
        <a:xfrm>
          <a:off x="0" y="0"/>
          <a:ext cx="0" cy="0"/>
          <a:chOff x="0" y="0"/>
          <a:chExt cx="0" cy="0"/>
        </a:xfrm>
      </p:grpSpPr>
      <p:sp>
        <p:nvSpPr>
          <p:cNvPr id="73" name="Google Shape;73;p62"/>
          <p:cNvSpPr txBox="1"/>
          <p:nvPr>
            <p:ph hasCustomPrompt="1" type="title"/>
          </p:nvPr>
        </p:nvSpPr>
        <p:spPr>
          <a:xfrm>
            <a:off x="311700" y="1106125"/>
            <a:ext cx="8520600" cy="1963500"/>
          </a:xfrm>
          <a:prstGeom prst="rect">
            <a:avLst/>
          </a:prstGeom>
          <a:noFill/>
          <a:ln>
            <a:noFill/>
          </a:ln>
        </p:spPr>
        <p:txBody>
          <a:bodyPr anchorCtr="0" anchor="b" bIns="93125" lIns="93125" spcFirstLastPara="1" rIns="93125" wrap="square" tIns="93125">
            <a:noAutofit/>
          </a:bodyPr>
          <a:lstStyle>
            <a:lvl1pPr lvl="0" algn="ctr">
              <a:lnSpc>
                <a:spcPct val="100000"/>
              </a:lnSpc>
              <a:spcBef>
                <a:spcPts val="0"/>
              </a:spcBef>
              <a:spcAft>
                <a:spcPts val="0"/>
              </a:spcAft>
              <a:buSzPts val="12200"/>
              <a:buNone/>
              <a:defRPr sz="12200"/>
            </a:lvl1pPr>
            <a:lvl2pPr lvl="1" algn="ctr">
              <a:lnSpc>
                <a:spcPct val="100000"/>
              </a:lnSpc>
              <a:spcBef>
                <a:spcPts val="0"/>
              </a:spcBef>
              <a:spcAft>
                <a:spcPts val="0"/>
              </a:spcAft>
              <a:buSzPts val="12200"/>
              <a:buNone/>
              <a:defRPr sz="12200"/>
            </a:lvl2pPr>
            <a:lvl3pPr lvl="2" algn="ctr">
              <a:lnSpc>
                <a:spcPct val="100000"/>
              </a:lnSpc>
              <a:spcBef>
                <a:spcPts val="0"/>
              </a:spcBef>
              <a:spcAft>
                <a:spcPts val="0"/>
              </a:spcAft>
              <a:buSzPts val="12200"/>
              <a:buNone/>
              <a:defRPr sz="12200"/>
            </a:lvl3pPr>
            <a:lvl4pPr lvl="3" algn="ctr">
              <a:lnSpc>
                <a:spcPct val="100000"/>
              </a:lnSpc>
              <a:spcBef>
                <a:spcPts val="0"/>
              </a:spcBef>
              <a:spcAft>
                <a:spcPts val="0"/>
              </a:spcAft>
              <a:buSzPts val="12200"/>
              <a:buNone/>
              <a:defRPr sz="12200"/>
            </a:lvl4pPr>
            <a:lvl5pPr lvl="4" algn="ctr">
              <a:lnSpc>
                <a:spcPct val="100000"/>
              </a:lnSpc>
              <a:spcBef>
                <a:spcPts val="0"/>
              </a:spcBef>
              <a:spcAft>
                <a:spcPts val="0"/>
              </a:spcAft>
              <a:buSzPts val="12200"/>
              <a:buNone/>
              <a:defRPr sz="12200"/>
            </a:lvl5pPr>
            <a:lvl6pPr lvl="5" algn="ctr">
              <a:lnSpc>
                <a:spcPct val="100000"/>
              </a:lnSpc>
              <a:spcBef>
                <a:spcPts val="0"/>
              </a:spcBef>
              <a:spcAft>
                <a:spcPts val="0"/>
              </a:spcAft>
              <a:buSzPts val="12200"/>
              <a:buNone/>
              <a:defRPr sz="12200"/>
            </a:lvl6pPr>
            <a:lvl7pPr lvl="6" algn="ctr">
              <a:lnSpc>
                <a:spcPct val="100000"/>
              </a:lnSpc>
              <a:spcBef>
                <a:spcPts val="0"/>
              </a:spcBef>
              <a:spcAft>
                <a:spcPts val="0"/>
              </a:spcAft>
              <a:buSzPts val="12200"/>
              <a:buNone/>
              <a:defRPr sz="12200"/>
            </a:lvl7pPr>
            <a:lvl8pPr lvl="7" algn="ctr">
              <a:lnSpc>
                <a:spcPct val="100000"/>
              </a:lnSpc>
              <a:spcBef>
                <a:spcPts val="0"/>
              </a:spcBef>
              <a:spcAft>
                <a:spcPts val="0"/>
              </a:spcAft>
              <a:buSzPts val="12200"/>
              <a:buNone/>
              <a:defRPr sz="12200"/>
            </a:lvl8pPr>
            <a:lvl9pPr lvl="8" algn="ctr">
              <a:lnSpc>
                <a:spcPct val="100000"/>
              </a:lnSpc>
              <a:spcBef>
                <a:spcPts val="0"/>
              </a:spcBef>
              <a:spcAft>
                <a:spcPts val="0"/>
              </a:spcAft>
              <a:buSzPts val="12200"/>
              <a:buNone/>
              <a:defRPr sz="12200"/>
            </a:lvl9pPr>
          </a:lstStyle>
          <a:p>
            <a:r>
              <a:t>xx%</a:t>
            </a:r>
          </a:p>
        </p:txBody>
      </p:sp>
      <p:sp>
        <p:nvSpPr>
          <p:cNvPr id="74" name="Google Shape;74;p62"/>
          <p:cNvSpPr txBox="1"/>
          <p:nvPr>
            <p:ph idx="1" type="body"/>
          </p:nvPr>
        </p:nvSpPr>
        <p:spPr>
          <a:xfrm>
            <a:off x="311700" y="3152225"/>
            <a:ext cx="8520600" cy="1300800"/>
          </a:xfrm>
          <a:prstGeom prst="rect">
            <a:avLst/>
          </a:prstGeom>
          <a:noFill/>
          <a:ln>
            <a:noFill/>
          </a:ln>
        </p:spPr>
        <p:txBody>
          <a:bodyPr anchorCtr="0" anchor="t" bIns="93125" lIns="93125" spcFirstLastPara="1" rIns="93125" wrap="square" tIns="931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62"/>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63"/>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45"/>
          <p:cNvSpPr txBox="1"/>
          <p:nvPr>
            <p:ph type="title"/>
          </p:nvPr>
        </p:nvSpPr>
        <p:spPr>
          <a:xfrm>
            <a:off x="311700" y="445025"/>
            <a:ext cx="8520600" cy="572700"/>
          </a:xfrm>
          <a:prstGeom prst="rect">
            <a:avLst/>
          </a:prstGeom>
          <a:noFill/>
          <a:ln>
            <a:noFill/>
          </a:ln>
        </p:spPr>
        <p:txBody>
          <a:bodyPr anchorCtr="0" anchor="t" bIns="93125" lIns="93125" spcFirstLastPara="1" rIns="93125" wrap="square" tIns="931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45"/>
          <p:cNvSpPr txBox="1"/>
          <p:nvPr>
            <p:ph idx="1" type="body"/>
          </p:nvPr>
        </p:nvSpPr>
        <p:spPr>
          <a:xfrm>
            <a:off x="311700" y="1152475"/>
            <a:ext cx="8520600" cy="3416400"/>
          </a:xfrm>
          <a:prstGeom prst="rect">
            <a:avLst/>
          </a:prstGeom>
          <a:noFill/>
          <a:ln>
            <a:noFill/>
          </a:ln>
        </p:spPr>
        <p:txBody>
          <a:bodyPr anchorCtr="0" anchor="t" bIns="93125" lIns="93125" spcFirstLastPara="1" rIns="93125" wrap="square" tIns="931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45"/>
          <p:cNvSpPr txBox="1"/>
          <p:nvPr>
            <p:ph idx="12" type="sldNum"/>
          </p:nvPr>
        </p:nvSpPr>
        <p:spPr>
          <a:xfrm>
            <a:off x="8472458" y="4663217"/>
            <a:ext cx="548700" cy="393600"/>
          </a:xfrm>
          <a:prstGeom prst="rect">
            <a:avLst/>
          </a:prstGeom>
          <a:noFill/>
          <a:ln>
            <a:noFill/>
          </a:ln>
        </p:spPr>
        <p:txBody>
          <a:bodyPr anchorCtr="0" anchor="ctr" bIns="93125" lIns="93125" spcFirstLastPara="1" rIns="93125" wrap="square" tIns="931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hyperlink" Target="http://www.makezine.com.tw/fun-makers-guide-to-buy-a-laser-cutt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hyperlink" Target="https://inkscape.org/release/0.92.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hyperlink" Target="https://www.sketchup.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hyperlink" Target="https://www.autodesk.com/education/free-software/autocad" TargetMode="External"/><Relationship Id="rId5" Type="http://schemas.openxmlformats.org/officeDocument/2006/relationships/hyperlink" Target="http://www.cad.com.hk/autocad.htm?gclid=EAIaIQobChMIo8uTxZ7R3wIVybWWCh1RoAlVEAAYAiAAEgIIrvD_Bw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hyperlink" Target="https://www.adobe.com/hk_e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jpg"/><Relationship Id="rId4" Type="http://schemas.openxmlformats.org/officeDocument/2006/relationships/hyperlink" Target="http://www.thunderlaser.com/laser-downloa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6.jpg"/><Relationship Id="rId5" Type="http://schemas.openxmlformats.org/officeDocument/2006/relationships/image" Target="../media/image18.jpg"/><Relationship Id="rId6"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jp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20.jpg"/><Relationship Id="rId5" Type="http://schemas.openxmlformats.org/officeDocument/2006/relationships/image" Target="../media/image19.jpg"/><Relationship Id="rId6"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23.jpg"/><Relationship Id="rId4" Type="http://schemas.openxmlformats.org/officeDocument/2006/relationships/image" Target="../media/image27.jpg"/><Relationship Id="rId5" Type="http://schemas.openxmlformats.org/officeDocument/2006/relationships/image" Target="../media/image36.jpg"/><Relationship Id="rId6" Type="http://schemas.openxmlformats.org/officeDocument/2006/relationships/image" Target="../media/image47.jpg"/></Relationships>
</file>

<file path=ppt/slides/_rels/slide28.xml.rels><?xml version="1.0" encoding="UTF-8" standalone="yes"?><Relationships xmlns="http://schemas.openxmlformats.org/package/2006/relationships"><Relationship Id="rId10" Type="http://schemas.openxmlformats.org/officeDocument/2006/relationships/image" Target="../media/image33.jpg"/><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1.jpg"/><Relationship Id="rId4" Type="http://schemas.openxmlformats.org/officeDocument/2006/relationships/image" Target="../media/image31.jpg"/><Relationship Id="rId9" Type="http://schemas.openxmlformats.org/officeDocument/2006/relationships/image" Target="../media/image32.jpg"/><Relationship Id="rId5" Type="http://schemas.openxmlformats.org/officeDocument/2006/relationships/image" Target="../media/image24.jpg"/><Relationship Id="rId6" Type="http://schemas.openxmlformats.org/officeDocument/2006/relationships/image" Target="../media/image26.jpg"/><Relationship Id="rId7" Type="http://schemas.openxmlformats.org/officeDocument/2006/relationships/image" Target="../media/image44.jpg"/><Relationship Id="rId8" Type="http://schemas.openxmlformats.org/officeDocument/2006/relationships/image" Target="../media/image4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40.jpg"/><Relationship Id="rId4" Type="http://schemas.openxmlformats.org/officeDocument/2006/relationships/hyperlink" Target="https://www.makerbay.org/collections/projects/products/digital-prosthetics-animal-design-thinkin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29.jpg"/><Relationship Id="rId4" Type="http://schemas.openxmlformats.org/officeDocument/2006/relationships/hyperlink" Target="https://www.instructables.com/id/IoT-Air-Quality-Sensor/"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www.youtube.com/watch?v=DQXuzTTf2QE" TargetMode="External"/><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www.youtube.com/watch?v=HcKmpIj6n1s" TargetMode="External"/><Relationship Id="rId4" Type="http://schemas.openxmlformats.org/officeDocument/2006/relationships/image" Target="../media/image4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www.youtube.com/watch?v=KhhOHUe_b6o" TargetMode="External"/><Relationship Id="rId4" Type="http://schemas.openxmlformats.org/officeDocument/2006/relationships/image" Target="../media/image4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www.youtube.com/watch?v=2MfYN7sUF7w" TargetMode="External"/><Relationship Id="rId4" Type="http://schemas.openxmlformats.org/officeDocument/2006/relationships/image" Target="../media/image4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www.youtube.com/watch?v=vt2qn2atWCo" TargetMode="External"/><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www.youtube.com/watch?v=pMSyGOoesfM" TargetMode="External"/><Relationship Id="rId4" Type="http://schemas.openxmlformats.org/officeDocument/2006/relationships/image" Target="../media/image4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instructables.com" TargetMode="External"/><Relationship Id="rId4" Type="http://schemas.openxmlformats.org/officeDocument/2006/relationships/hyperlink" Target="https://www.instructables.com/lesson/Tools-and-Materials-for-Laser-Cutting/" TargetMode="External"/><Relationship Id="rId5" Type="http://schemas.openxmlformats.org/officeDocument/2006/relationships/hyperlink" Target="https://www.instructables.com/lesson/Tissue-Box-Cover-From-Web-App/" TargetMode="External"/><Relationship Id="rId6" Type="http://schemas.openxmlformats.org/officeDocument/2006/relationships/hyperlink" Target="https://www.instructables.com/lesson/Prepping-and-Laser-Cutting/" TargetMode="External"/><Relationship Id="rId7" Type="http://schemas.openxmlformats.org/officeDocument/2006/relationships/hyperlink" Target="https://www.instructables.com/lesson/2D-Puzzl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www.youtube.com/watch?v=xj6XRUj81Zw" TargetMode="External"/><Relationship Id="rId4" Type="http://schemas.openxmlformats.org/officeDocument/2006/relationships/image" Target="../media/image4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www.youtube.com/watch?v=Fef_lS6nm70" TargetMode="External"/><Relationship Id="rId4" Type="http://schemas.openxmlformats.org/officeDocument/2006/relationships/image" Target="../media/image4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hyperlink" Target="http://www.youtube.com/watch?v=3317w0_HuX4" TargetMode="Externa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3axis.co/free-vectors/laser+cut+toys+templates" TargetMode="External"/><Relationship Id="rId4" Type="http://schemas.openxmlformats.org/officeDocument/2006/relationships/hyperlink" Target="https://grabcad.com/library/tag/lasercut?page=1&amp;time=all_time&amp;sort=recent&amp;query=laser%20cut" TargetMode="External"/><Relationship Id="rId5" Type="http://schemas.openxmlformats.org/officeDocument/2006/relationships/hyperlink" Target="https://www.thingiverse.com/search?q=laser+cu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
          <p:cNvSpPr txBox="1"/>
          <p:nvPr/>
        </p:nvSpPr>
        <p:spPr>
          <a:xfrm>
            <a:off x="0" y="4658450"/>
            <a:ext cx="2187000" cy="5031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Edited by Peter Pang</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Updated: 2018.11.16</a:t>
            </a:r>
            <a:endParaRPr b="0" i="0" sz="1200" u="none" cap="none" strike="noStrike">
              <a:solidFill>
                <a:srgbClr val="000000"/>
              </a:solidFill>
              <a:latin typeface="Arial"/>
              <a:ea typeface="Arial"/>
              <a:cs typeface="Arial"/>
              <a:sym typeface="Arial"/>
            </a:endParaRPr>
          </a:p>
        </p:txBody>
      </p:sp>
      <p:pic>
        <p:nvPicPr>
          <p:cNvPr descr="Image result for Laser cutting" id="83" name="Google Shape;83;p1"/>
          <p:cNvPicPr preferRelativeResize="0"/>
          <p:nvPr/>
        </p:nvPicPr>
        <p:blipFill rotWithShape="1">
          <a:blip r:embed="rId3">
            <a:alphaModFix/>
          </a:blip>
          <a:srcRect b="0" l="0" r="0" t="0"/>
          <a:stretch/>
        </p:blipFill>
        <p:spPr>
          <a:xfrm>
            <a:off x="0" y="0"/>
            <a:ext cx="9144000" cy="5152220"/>
          </a:xfrm>
          <a:prstGeom prst="rect">
            <a:avLst/>
          </a:prstGeom>
          <a:noFill/>
          <a:ln>
            <a:noFill/>
          </a:ln>
        </p:spPr>
      </p:pic>
      <p:sp>
        <p:nvSpPr>
          <p:cNvPr id="84" name="Google Shape;84;p1"/>
          <p:cNvSpPr txBox="1"/>
          <p:nvPr/>
        </p:nvSpPr>
        <p:spPr>
          <a:xfrm>
            <a:off x="0" y="614750"/>
            <a:ext cx="9144000" cy="1839300"/>
          </a:xfrm>
          <a:prstGeom prst="rect">
            <a:avLst/>
          </a:prstGeom>
          <a:solidFill>
            <a:srgbClr val="FFFFFF">
              <a:alpha val="84705"/>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200"/>
              <a:buFont typeface="Arial"/>
              <a:buNone/>
            </a:pPr>
            <a:r>
              <a:rPr b="1" i="0" lang="en-US" sz="5200" u="none" cap="none" strike="noStrike">
                <a:solidFill>
                  <a:srgbClr val="0097A7"/>
                </a:solidFill>
                <a:latin typeface="Arial"/>
                <a:ea typeface="Arial"/>
                <a:cs typeface="Arial"/>
                <a:sym typeface="Arial"/>
              </a:rPr>
              <a:t>鐳射雕刻入門</a:t>
            </a:r>
            <a:endParaRPr b="1" i="0" sz="5200" u="none" cap="none" strike="noStrike">
              <a:solidFill>
                <a:srgbClr val="0097A7"/>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200"/>
              <a:buFont typeface="Arial"/>
              <a:buNone/>
            </a:pPr>
            <a:r>
              <a:rPr b="1" i="0" lang="en-US" sz="5200" u="none" cap="none" strike="noStrike">
                <a:solidFill>
                  <a:srgbClr val="0097A7"/>
                </a:solidFill>
                <a:latin typeface="Arial"/>
                <a:ea typeface="Arial"/>
                <a:cs typeface="Arial"/>
                <a:sym typeface="Arial"/>
              </a:rPr>
              <a:t>Laser Cutting</a:t>
            </a:r>
            <a:endParaRPr b="1" i="0" sz="5200" u="none" cap="none" strike="noStrike">
              <a:solidFill>
                <a:srgbClr val="0097A7"/>
              </a:solidFill>
              <a:latin typeface="Arial"/>
              <a:ea typeface="Arial"/>
              <a:cs typeface="Arial"/>
              <a:sym typeface="Arial"/>
            </a:endParaRPr>
          </a:p>
        </p:txBody>
      </p:sp>
      <p:pic>
        <p:nvPicPr>
          <p:cNvPr descr="makerBayLogo.png" id="85" name="Google Shape;85;p1"/>
          <p:cNvPicPr preferRelativeResize="0"/>
          <p:nvPr/>
        </p:nvPicPr>
        <p:blipFill rotWithShape="1">
          <a:blip r:embed="rId4">
            <a:alphaModFix/>
          </a:blip>
          <a:srcRect b="0" l="0" r="0" t="0"/>
          <a:stretch/>
        </p:blipFill>
        <p:spPr>
          <a:xfrm>
            <a:off x="3193942" y="3214475"/>
            <a:ext cx="2756126" cy="790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180518-1284x723.jpg" id="90" name="Google Shape;90;p2"/>
          <p:cNvPicPr preferRelativeResize="0"/>
          <p:nvPr>
            <p:ph idx="2" type="pic"/>
          </p:nvPr>
        </p:nvPicPr>
        <p:blipFill rotWithShape="1">
          <a:blip r:embed="rId3">
            <a:alphaModFix/>
          </a:blip>
          <a:srcRect b="5599" l="33333" r="33333" t="24628"/>
          <a:stretch/>
        </p:blipFill>
        <p:spPr>
          <a:xfrm>
            <a:off x="4723805" y="1366242"/>
            <a:ext cx="3750600" cy="3315000"/>
          </a:xfrm>
          <a:prstGeom prst="rect">
            <a:avLst/>
          </a:prstGeom>
          <a:noFill/>
          <a:ln>
            <a:noFill/>
          </a:ln>
        </p:spPr>
      </p:pic>
      <p:sp>
        <p:nvSpPr>
          <p:cNvPr id="91" name="Google Shape;91;p2"/>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機器原理</a:t>
            </a:r>
            <a:endParaRPr/>
          </a:p>
        </p:txBody>
      </p:sp>
      <p:sp>
        <p:nvSpPr>
          <p:cNvPr id="92" name="Google Shape;92;p2"/>
          <p:cNvSpPr txBox="1"/>
          <p:nvPr>
            <p:ph idx="1" type="body"/>
          </p:nvPr>
        </p:nvSpPr>
        <p:spPr>
          <a:xfrm>
            <a:off x="669727" y="1366242"/>
            <a:ext cx="3750600" cy="3315000"/>
          </a:xfrm>
          <a:prstGeom prst="rect">
            <a:avLst/>
          </a:prstGeom>
          <a:noFill/>
          <a:ln>
            <a:noFill/>
          </a:ln>
        </p:spPr>
        <p:txBody>
          <a:bodyPr anchorCtr="0" anchor="ctr" bIns="32750" lIns="32750" spcFirstLastPara="1" rIns="32750" wrap="square" tIns="32750">
            <a:noAutofit/>
          </a:bodyPr>
          <a:lstStyle/>
          <a:p>
            <a:pPr indent="-215900" lvl="0" marL="215900" rtl="0" algn="l">
              <a:lnSpc>
                <a:spcPct val="100000"/>
              </a:lnSpc>
              <a:spcBef>
                <a:spcPts val="0"/>
              </a:spcBef>
              <a:spcAft>
                <a:spcPts val="0"/>
              </a:spcAft>
              <a:buClr>
                <a:srgbClr val="000000"/>
              </a:buClr>
              <a:buSzPts val="2600"/>
              <a:buFont typeface="Helvetica Neue"/>
              <a:buChar char="●"/>
            </a:pPr>
            <a:r>
              <a:rPr lang="en-US" sz="1800"/>
              <a:t>利用光學原理產生激光</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配合</a:t>
            </a:r>
            <a:r>
              <a:rPr lang="en-US" u="sng"/>
              <a:t>數位控制</a:t>
            </a:r>
            <a:r>
              <a:rPr lang="en-US" sz="1800"/>
              <a:t>距離</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在適當位置</a:t>
            </a:r>
            <a:r>
              <a:rPr lang="en-US" u="sng"/>
              <a:t>蒸發物料</a:t>
            </a:r>
            <a:endParaRPr/>
          </a:p>
          <a:p>
            <a:pPr indent="-50800" lvl="0" marL="215900" rtl="0" algn="l">
              <a:lnSpc>
                <a:spcPct val="100000"/>
              </a:lnSpc>
              <a:spcBef>
                <a:spcPts val="2100"/>
              </a:spcBef>
              <a:spcAft>
                <a:spcPts val="0"/>
              </a:spcAft>
              <a:buClr>
                <a:srgbClr val="000000"/>
              </a:buClr>
              <a:buSzPts val="2600"/>
              <a:buFont typeface="Helvetica Neue"/>
              <a:buNone/>
            </a:pPr>
            <a:r>
              <a:t/>
            </a:r>
            <a:endParaRPr u="sng"/>
          </a:p>
          <a:p>
            <a:pPr indent="0" lvl="0" marL="0" rtl="0" algn="l">
              <a:lnSpc>
                <a:spcPct val="100000"/>
              </a:lnSpc>
              <a:spcBef>
                <a:spcPts val="2100"/>
              </a:spcBef>
              <a:spcAft>
                <a:spcPts val="0"/>
              </a:spcAft>
              <a:buClr>
                <a:srgbClr val="000000"/>
              </a:buClr>
              <a:buSzPts val="1800"/>
              <a:buFont typeface="Helvetica Neue"/>
              <a:buNone/>
            </a:pPr>
            <a:r>
              <a:rPr lang="en-US" sz="1800"/>
              <a:t>一般工藝可分為加法製造(additive)和減法製造(subtractive)</a:t>
            </a:r>
            <a:endParaRPr/>
          </a:p>
          <a:p>
            <a:pPr indent="0" lvl="0" marL="0" rtl="0" algn="l">
              <a:lnSpc>
                <a:spcPct val="100000"/>
              </a:lnSpc>
              <a:spcBef>
                <a:spcPts val="2100"/>
              </a:spcBef>
              <a:spcAft>
                <a:spcPts val="0"/>
              </a:spcAft>
              <a:buClr>
                <a:srgbClr val="000000"/>
              </a:buClr>
              <a:buSzPts val="1800"/>
              <a:buFont typeface="Helvetica Neue"/>
              <a:buNone/>
            </a:pPr>
            <a:r>
              <a:rPr lang="en-US" sz="1800"/>
              <a:t>雷射雕刻屬於法製造，意思是，在製造過程中材料會逐漸減少</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180518-1284x723.jpg" id="97" name="Google Shape;97;p3"/>
          <p:cNvPicPr preferRelativeResize="0"/>
          <p:nvPr>
            <p:ph idx="2" type="pic"/>
          </p:nvPr>
        </p:nvPicPr>
        <p:blipFill rotWithShape="1">
          <a:blip r:embed="rId3">
            <a:alphaModFix/>
          </a:blip>
          <a:srcRect b="5599" l="33333" r="33333" t="24628"/>
          <a:stretch/>
        </p:blipFill>
        <p:spPr>
          <a:xfrm>
            <a:off x="4723805" y="1366242"/>
            <a:ext cx="3750600" cy="3315000"/>
          </a:xfrm>
          <a:prstGeom prst="rect">
            <a:avLst/>
          </a:prstGeom>
          <a:noFill/>
          <a:ln>
            <a:noFill/>
          </a:ln>
        </p:spPr>
      </p:pic>
      <p:sp>
        <p:nvSpPr>
          <p:cNvPr id="98" name="Google Shape;98;p3"/>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雷射雕刻特點</a:t>
            </a:r>
            <a:endParaRPr/>
          </a:p>
        </p:txBody>
      </p:sp>
      <p:sp>
        <p:nvSpPr>
          <p:cNvPr id="99" name="Google Shape;99;p3"/>
          <p:cNvSpPr txBox="1"/>
          <p:nvPr>
            <p:ph idx="1" type="body"/>
          </p:nvPr>
        </p:nvSpPr>
        <p:spPr>
          <a:xfrm>
            <a:off x="419052" y="1124842"/>
            <a:ext cx="3750600" cy="3315000"/>
          </a:xfrm>
          <a:prstGeom prst="rect">
            <a:avLst/>
          </a:prstGeom>
          <a:noFill/>
          <a:ln>
            <a:noFill/>
          </a:ln>
        </p:spPr>
        <p:txBody>
          <a:bodyPr anchorCtr="0" anchor="ctr" bIns="32750" lIns="32750" spcFirstLastPara="1" rIns="32750" wrap="square" tIns="32750">
            <a:noAutofit/>
          </a:bodyPr>
          <a:lstStyle/>
          <a:p>
            <a:pPr indent="-215900" lvl="0" marL="215900" rtl="0" algn="l">
              <a:lnSpc>
                <a:spcPct val="100000"/>
              </a:lnSpc>
              <a:spcBef>
                <a:spcPts val="0"/>
              </a:spcBef>
              <a:spcAft>
                <a:spcPts val="0"/>
              </a:spcAft>
              <a:buClr>
                <a:srgbClr val="000000"/>
              </a:buClr>
              <a:buSzPts val="2600"/>
              <a:buFont typeface="Helvetica Neue"/>
              <a:buChar char="●"/>
            </a:pPr>
            <a:r>
              <a:rPr lang="en-US" sz="1800"/>
              <a:t>將平面轉化為3D</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適合單件或小批量生產</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成本低</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比使用其他機器安全</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適合不同物料</a:t>
            </a:r>
            <a:endParaRPr/>
          </a:p>
        </p:txBody>
      </p:sp>
      <p:sp>
        <p:nvSpPr>
          <p:cNvPr id="100" name="Google Shape;100;p3"/>
          <p:cNvSpPr txBox="1"/>
          <p:nvPr/>
        </p:nvSpPr>
        <p:spPr>
          <a:xfrm>
            <a:off x="210899" y="4503911"/>
            <a:ext cx="7294200" cy="4641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500"/>
              <a:buFont typeface="Helvetica Neue"/>
              <a:buNone/>
            </a:pPr>
            <a:r>
              <a:rPr b="0" i="0" lang="en-US" sz="1500" u="none" cap="none" strike="noStrike">
                <a:solidFill>
                  <a:srgbClr val="000000"/>
                </a:solidFill>
                <a:latin typeface="Helvetica Neue"/>
                <a:ea typeface="Helvetica Neue"/>
                <a:cs typeface="Helvetica Neue"/>
                <a:sym typeface="Helvetica Neue"/>
              </a:rPr>
              <a:t>關於購買機器的指南</a:t>
            </a:r>
            <a:endParaRPr b="1" i="0" sz="1500" u="sng"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http://www.makezine.com.tw/fun-makers-guide-to-buy-a-laser-cutter/</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4"/>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處理步驟</a:t>
            </a:r>
            <a:endParaRPr/>
          </a:p>
        </p:txBody>
      </p:sp>
      <p:sp>
        <p:nvSpPr>
          <p:cNvPr id="106" name="Google Shape;106;p4"/>
          <p:cNvSpPr txBox="1"/>
          <p:nvPr>
            <p:ph idx="1" type="body"/>
          </p:nvPr>
        </p:nvSpPr>
        <p:spPr>
          <a:xfrm>
            <a:off x="669727" y="1366242"/>
            <a:ext cx="7804500" cy="3315000"/>
          </a:xfrm>
          <a:prstGeom prst="rect">
            <a:avLst/>
          </a:prstGeom>
          <a:noFill/>
          <a:ln>
            <a:noFill/>
          </a:ln>
        </p:spPr>
        <p:txBody>
          <a:bodyPr anchorCtr="0" anchor="ctr" bIns="32750" lIns="32750" spcFirstLastPara="1" rIns="32750" wrap="square" tIns="32750">
            <a:noAutofit/>
          </a:bodyPr>
          <a:lstStyle/>
          <a:p>
            <a:pPr indent="-215900" lvl="0" marL="215900" rtl="0" algn="l">
              <a:lnSpc>
                <a:spcPct val="100000"/>
              </a:lnSpc>
              <a:spcBef>
                <a:spcPts val="0"/>
              </a:spcBef>
              <a:spcAft>
                <a:spcPts val="0"/>
              </a:spcAft>
              <a:buClr>
                <a:srgbClr val="000000"/>
              </a:buClr>
              <a:buSzPts val="2600"/>
              <a:buFont typeface="Helvetica Neue"/>
              <a:buChar char="●"/>
            </a:pPr>
            <a:r>
              <a:rPr lang="en-US" sz="1800"/>
              <a:t>雷射機， CNC和3D Print同樣屬於 CAD (Computer Aided Design) CAM (Computer Aided Manufacturing)工藝</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在處理機器前要將概念轉化成電腦設計圖</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用軟件輸出合適的格式到機器進行加工</a:t>
            </a:r>
            <a:endParaRPr/>
          </a:p>
          <a:p>
            <a:pPr indent="-50800" lvl="0" marL="215900" rtl="0" algn="l">
              <a:lnSpc>
                <a:spcPct val="100000"/>
              </a:lnSpc>
              <a:spcBef>
                <a:spcPts val="2100"/>
              </a:spcBef>
              <a:spcAft>
                <a:spcPts val="0"/>
              </a:spcAft>
              <a:buClr>
                <a:srgbClr val="000000"/>
              </a:buClr>
              <a:buSzPts val="2600"/>
              <a:buFont typeface="Helvetica Neue"/>
              <a:buNone/>
            </a:pPr>
            <a:r>
              <a:t/>
            </a:r>
            <a:endParaRPr sz="1800"/>
          </a:p>
          <a:p>
            <a:pPr indent="0" lvl="0" marL="0" rtl="0" algn="l">
              <a:lnSpc>
                <a:spcPct val="100000"/>
              </a:lnSpc>
              <a:spcBef>
                <a:spcPts val="2100"/>
              </a:spcBef>
              <a:spcAft>
                <a:spcPts val="0"/>
              </a:spcAft>
              <a:buClr>
                <a:srgbClr val="000000"/>
              </a:buClr>
              <a:buSzPts val="1800"/>
              <a:buFont typeface="Helvetica Neue"/>
              <a:buNone/>
            </a:pPr>
            <a:r>
              <a:rPr lang="en-US" sz="1800"/>
              <a:t>一般電腦需要另外安裝設計軟件幫助</a:t>
            </a:r>
            <a:endParaRPr/>
          </a:p>
          <a:p>
            <a:pPr indent="0" lvl="0" marL="0" rtl="0" algn="l">
              <a:lnSpc>
                <a:spcPct val="100000"/>
              </a:lnSpc>
              <a:spcBef>
                <a:spcPts val="2100"/>
              </a:spcBef>
              <a:spcAft>
                <a:spcPts val="0"/>
              </a:spcAft>
              <a:buClr>
                <a:srgbClr val="000000"/>
              </a:buClr>
              <a:buSzPts val="1800"/>
              <a:buFont typeface="Helvetica Neue"/>
              <a:buNone/>
            </a:pPr>
            <a:r>
              <a:rPr lang="en-US" sz="1800"/>
              <a:t>以下會推薦五款CAD軟件和一款CAM軟件使用</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type="title"/>
          </p:nvPr>
        </p:nvSpPr>
        <p:spPr>
          <a:xfrm>
            <a:off x="669776" y="994159"/>
            <a:ext cx="7804500" cy="6843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5100"/>
              <a:buFont typeface="Helvetica Neue"/>
              <a:buNone/>
            </a:pPr>
            <a:r>
              <a:rPr lang="en-US" sz="5100"/>
              <a:t>CAD vs CAM</a:t>
            </a:r>
            <a:endParaRPr/>
          </a:p>
        </p:txBody>
      </p:sp>
      <p:sp>
        <p:nvSpPr>
          <p:cNvPr id="112" name="Google Shape;112;p5"/>
          <p:cNvSpPr txBox="1"/>
          <p:nvPr>
            <p:ph idx="1" type="body"/>
          </p:nvPr>
        </p:nvSpPr>
        <p:spPr>
          <a:xfrm>
            <a:off x="669777" y="1678455"/>
            <a:ext cx="3750600" cy="2984700"/>
          </a:xfrm>
          <a:prstGeom prst="rect">
            <a:avLst/>
          </a:prstGeom>
          <a:noFill/>
          <a:ln>
            <a:noFill/>
          </a:ln>
        </p:spPr>
        <p:txBody>
          <a:bodyPr anchorCtr="0" anchor="t" bIns="32750" lIns="32750" spcFirstLastPara="1" rIns="32750" wrap="square" tIns="32750">
            <a:noAutofit/>
          </a:bodyPr>
          <a:lstStyle/>
          <a:p>
            <a:pPr indent="0" lvl="0" marL="0" rtl="0" algn="l">
              <a:lnSpc>
                <a:spcPct val="100000"/>
              </a:lnSpc>
              <a:spcBef>
                <a:spcPts val="0"/>
              </a:spcBef>
              <a:spcAft>
                <a:spcPts val="0"/>
              </a:spcAft>
              <a:buClr>
                <a:srgbClr val="000000"/>
              </a:buClr>
              <a:buSzPts val="1800"/>
              <a:buFont typeface="Helvetica Neue"/>
              <a:buNone/>
            </a:pPr>
            <a:r>
              <a:rPr lang="en-US" sz="1800"/>
              <a:t>Computer Aided Design</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用電腦設計物件或圖像</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需要在電腦安裝特定軟件</a:t>
            </a:r>
            <a:endParaRPr/>
          </a:p>
        </p:txBody>
      </p:sp>
      <p:sp>
        <p:nvSpPr>
          <p:cNvPr id="113" name="Google Shape;113;p5"/>
          <p:cNvSpPr txBox="1"/>
          <p:nvPr/>
        </p:nvSpPr>
        <p:spPr>
          <a:xfrm>
            <a:off x="4723680" y="1678455"/>
            <a:ext cx="3750600" cy="2984700"/>
          </a:xfrm>
          <a:prstGeom prst="rect">
            <a:avLst/>
          </a:prstGeom>
          <a:noFill/>
          <a:ln>
            <a:noFill/>
          </a:ln>
        </p:spPr>
        <p:txBody>
          <a:bodyPr anchorCtr="0" anchor="t"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Computer Aided Manufacture</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用電子零件幫助生產</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一般機器內有軟件</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但有些機器也需要在電腦另外安裝CAM軟件</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讀取CAD檔案指示生產</a:t>
            </a:r>
            <a:endParaRPr b="0" i="0" sz="900" u="none" cap="none" strike="noStrike">
              <a:solidFill>
                <a:srgbClr val="000000"/>
              </a:solidFill>
              <a:latin typeface="Arial"/>
              <a:ea typeface="Arial"/>
              <a:cs typeface="Arial"/>
              <a:sym typeface="Arial"/>
            </a:endParaRPr>
          </a:p>
        </p:txBody>
      </p:sp>
      <p:sp>
        <p:nvSpPr>
          <p:cNvPr id="114" name="Google Shape;114;p5"/>
          <p:cNvSpPr txBox="1"/>
          <p:nvPr/>
        </p:nvSpPr>
        <p:spPr>
          <a:xfrm>
            <a:off x="308431" y="262230"/>
            <a:ext cx="8527200" cy="4287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2600"/>
              <a:buFont typeface="Helvetica Neue"/>
              <a:buNone/>
            </a:pPr>
            <a:r>
              <a:rPr b="0" i="0" lang="en-US" sz="2600" u="none" cap="none" strike="noStrike">
                <a:solidFill>
                  <a:srgbClr val="000000"/>
                </a:solidFill>
                <a:latin typeface="Helvetica Neue"/>
                <a:ea typeface="Helvetica Neue"/>
                <a:cs typeface="Helvetica Neue"/>
                <a:sym typeface="Helvetica Neue"/>
              </a:rPr>
              <a:t>推薦軟件前先了解CAD/CAM和其他詞彙的意思和影響</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type="title"/>
          </p:nvPr>
        </p:nvSpPr>
        <p:spPr>
          <a:xfrm>
            <a:off x="669727" y="133945"/>
            <a:ext cx="7804500" cy="68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RGB vs CMYK</a:t>
            </a:r>
            <a:endParaRPr/>
          </a:p>
        </p:txBody>
      </p:sp>
      <p:sp>
        <p:nvSpPr>
          <p:cNvPr id="120" name="Google Shape;120;p6"/>
          <p:cNvSpPr txBox="1"/>
          <p:nvPr>
            <p:ph idx="1" type="body"/>
          </p:nvPr>
        </p:nvSpPr>
        <p:spPr>
          <a:xfrm>
            <a:off x="669726" y="746699"/>
            <a:ext cx="3750600" cy="3315000"/>
          </a:xfrm>
          <a:prstGeom prst="rect">
            <a:avLst/>
          </a:prstGeom>
          <a:noFill/>
          <a:ln>
            <a:noFill/>
          </a:ln>
        </p:spPr>
        <p:txBody>
          <a:bodyPr anchorCtr="0" anchor="t" bIns="32750" lIns="32750" spcFirstLastPara="1" rIns="32750" wrap="square" tIns="32750">
            <a:noAutofit/>
          </a:bodyPr>
          <a:lstStyle/>
          <a:p>
            <a:pPr indent="0" lvl="0" marL="0" rtl="0" algn="l">
              <a:lnSpc>
                <a:spcPct val="100000"/>
              </a:lnSpc>
              <a:spcBef>
                <a:spcPts val="0"/>
              </a:spcBef>
              <a:spcAft>
                <a:spcPts val="0"/>
              </a:spcAft>
              <a:buClr>
                <a:srgbClr val="000000"/>
              </a:buClr>
              <a:buSzPts val="1800"/>
              <a:buFont typeface="Helvetica Neue"/>
              <a:buNone/>
            </a:pPr>
            <a:r>
              <a:rPr lang="en-US" u="sng"/>
              <a:t>R</a:t>
            </a:r>
            <a:r>
              <a:rPr lang="en-US" sz="1800"/>
              <a:t>ed </a:t>
            </a:r>
            <a:r>
              <a:rPr lang="en-US" u="sng"/>
              <a:t>G</a:t>
            </a:r>
            <a:r>
              <a:rPr lang="en-US" sz="1800"/>
              <a:t>reen </a:t>
            </a:r>
            <a:r>
              <a:rPr lang="en-US" u="sng"/>
              <a:t>B</a:t>
            </a:r>
            <a:r>
              <a:rPr lang="en-US" sz="1800"/>
              <a:t>lue</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以光三原色為基楚</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設定“0”為最小，“255” 為最大</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另外設有“Hue”&amp; “Saturation” (光暗和包和度)</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一般電腦和機器讀取的色號</a:t>
            </a:r>
            <a:endParaRPr/>
          </a:p>
        </p:txBody>
      </p:sp>
      <p:sp>
        <p:nvSpPr>
          <p:cNvPr id="121" name="Google Shape;121;p6"/>
          <p:cNvSpPr txBox="1"/>
          <p:nvPr/>
        </p:nvSpPr>
        <p:spPr>
          <a:xfrm>
            <a:off x="4723805" y="746699"/>
            <a:ext cx="3750600" cy="3315000"/>
          </a:xfrm>
          <a:prstGeom prst="rect">
            <a:avLst/>
          </a:prstGeom>
          <a:noFill/>
          <a:ln>
            <a:noFill/>
          </a:ln>
        </p:spPr>
        <p:txBody>
          <a:bodyPr anchorCtr="0" anchor="t"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sng" cap="none" strike="noStrike">
                <a:solidFill>
                  <a:srgbClr val="000000"/>
                </a:solidFill>
                <a:latin typeface="Helvetica Neue"/>
                <a:ea typeface="Helvetica Neue"/>
                <a:cs typeface="Helvetica Neue"/>
                <a:sym typeface="Helvetica Neue"/>
              </a:rPr>
              <a:t>C</a:t>
            </a:r>
            <a:r>
              <a:rPr b="0" i="0" lang="en-US" sz="1800" u="none" cap="none" strike="noStrike">
                <a:solidFill>
                  <a:srgbClr val="000000"/>
                </a:solidFill>
                <a:latin typeface="Helvetica Neue"/>
                <a:ea typeface="Helvetica Neue"/>
                <a:cs typeface="Helvetica Neue"/>
                <a:sym typeface="Helvetica Neue"/>
              </a:rPr>
              <a:t>yan </a:t>
            </a:r>
            <a:r>
              <a:rPr b="0" i="0" lang="en-US" sz="1800" u="sng" cap="none" strike="noStrike">
                <a:solidFill>
                  <a:srgbClr val="000000"/>
                </a:solidFill>
                <a:latin typeface="Helvetica Neue"/>
                <a:ea typeface="Helvetica Neue"/>
                <a:cs typeface="Helvetica Neue"/>
                <a:sym typeface="Helvetica Neue"/>
              </a:rPr>
              <a:t>M</a:t>
            </a:r>
            <a:r>
              <a:rPr b="0" i="0" lang="en-US" sz="1800" u="none" cap="none" strike="noStrike">
                <a:solidFill>
                  <a:srgbClr val="000000"/>
                </a:solidFill>
                <a:latin typeface="Helvetica Neue"/>
                <a:ea typeface="Helvetica Neue"/>
                <a:cs typeface="Helvetica Neue"/>
                <a:sym typeface="Helvetica Neue"/>
              </a:rPr>
              <a:t>agenta </a:t>
            </a:r>
            <a:r>
              <a:rPr b="0" i="0" lang="en-US" sz="1800" u="sng" cap="none" strike="noStrike">
                <a:solidFill>
                  <a:srgbClr val="000000"/>
                </a:solidFill>
                <a:latin typeface="Helvetica Neue"/>
                <a:ea typeface="Helvetica Neue"/>
                <a:cs typeface="Helvetica Neue"/>
                <a:sym typeface="Helvetica Neue"/>
              </a:rPr>
              <a:t>Y</a:t>
            </a:r>
            <a:r>
              <a:rPr b="0" i="0" lang="en-US" sz="1800" u="none" cap="none" strike="noStrike">
                <a:solidFill>
                  <a:srgbClr val="000000"/>
                </a:solidFill>
                <a:latin typeface="Helvetica Neue"/>
                <a:ea typeface="Helvetica Neue"/>
                <a:cs typeface="Helvetica Neue"/>
                <a:sym typeface="Helvetica Neue"/>
              </a:rPr>
              <a:t>ellow blac</a:t>
            </a:r>
            <a:r>
              <a:rPr b="0" i="0" lang="en-US" sz="1800" u="sng" cap="none" strike="noStrike">
                <a:solidFill>
                  <a:srgbClr val="000000"/>
                </a:solidFill>
                <a:latin typeface="Helvetica Neue"/>
                <a:ea typeface="Helvetica Neue"/>
                <a:cs typeface="Helvetica Neue"/>
                <a:sym typeface="Helvetica Neue"/>
              </a:rPr>
              <a:t>K</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以三原色加黑色為基楚</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設定“0%”為最小，“100%” 為最大</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黑色值多少決定 Hue &amp; Saturation</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雷射切割機不能讀取CMYK色號</a:t>
            </a:r>
            <a:endParaRPr b="0" i="0" sz="900" u="none" cap="none" strike="noStrike">
              <a:solidFill>
                <a:srgbClr val="000000"/>
              </a:solidFill>
              <a:latin typeface="Arial"/>
              <a:ea typeface="Arial"/>
              <a:cs typeface="Arial"/>
              <a:sym typeface="Arial"/>
            </a:endParaRPr>
          </a:p>
        </p:txBody>
      </p:sp>
      <p:sp>
        <p:nvSpPr>
          <p:cNvPr id="122" name="Google Shape;122;p6"/>
          <p:cNvSpPr txBox="1"/>
          <p:nvPr/>
        </p:nvSpPr>
        <p:spPr>
          <a:xfrm>
            <a:off x="1725879" y="4673762"/>
            <a:ext cx="5692200" cy="274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注意，如果使用的軟件同時支援兩款色系，請選擇RGB色系</a:t>
            </a:r>
            <a:endParaRPr b="0" i="0" sz="900" u="none" cap="none" strike="noStrike">
              <a:solidFill>
                <a:srgbClr val="000000"/>
              </a:solidFill>
              <a:latin typeface="Arial"/>
              <a:ea typeface="Arial"/>
              <a:cs typeface="Arial"/>
              <a:sym typeface="Arial"/>
            </a:endParaRPr>
          </a:p>
        </p:txBody>
      </p:sp>
      <p:sp>
        <p:nvSpPr>
          <p:cNvPr id="123" name="Google Shape;123;p6"/>
          <p:cNvSpPr/>
          <p:nvPr/>
        </p:nvSpPr>
        <p:spPr>
          <a:xfrm>
            <a:off x="5832721" y="4230472"/>
            <a:ext cx="366000" cy="274500"/>
          </a:xfrm>
          <a:prstGeom prst="rect">
            <a:avLst/>
          </a:prstGeom>
          <a:solidFill>
            <a:srgbClr val="00A3DA"/>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4" name="Google Shape;124;p6"/>
          <p:cNvSpPr/>
          <p:nvPr/>
        </p:nvSpPr>
        <p:spPr>
          <a:xfrm>
            <a:off x="6221561" y="4230472"/>
            <a:ext cx="366000" cy="274500"/>
          </a:xfrm>
          <a:prstGeom prst="rect">
            <a:avLst/>
          </a:prstGeom>
          <a:solidFill>
            <a:srgbClr val="D8127D"/>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5" name="Google Shape;125;p6"/>
          <p:cNvSpPr/>
          <p:nvPr/>
        </p:nvSpPr>
        <p:spPr>
          <a:xfrm>
            <a:off x="6610399" y="4230472"/>
            <a:ext cx="366000" cy="274500"/>
          </a:xfrm>
          <a:prstGeom prst="rect">
            <a:avLst/>
          </a:prstGeom>
          <a:solidFill>
            <a:srgbClr val="FFF101"/>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6" name="Google Shape;126;p6"/>
          <p:cNvSpPr/>
          <p:nvPr/>
        </p:nvSpPr>
        <p:spPr>
          <a:xfrm>
            <a:off x="6999239" y="4230472"/>
            <a:ext cx="366000" cy="274500"/>
          </a:xfrm>
          <a:prstGeom prst="rect">
            <a:avLst/>
          </a:prstGeom>
          <a:solidFill>
            <a:srgbClr val="000000"/>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7" name="Google Shape;127;p6"/>
          <p:cNvSpPr/>
          <p:nvPr/>
        </p:nvSpPr>
        <p:spPr>
          <a:xfrm>
            <a:off x="1973063" y="4230472"/>
            <a:ext cx="366000" cy="274500"/>
          </a:xfrm>
          <a:prstGeom prst="rect">
            <a:avLst/>
          </a:prstGeom>
          <a:solidFill>
            <a:srgbClr val="FF0000"/>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8" name="Google Shape;128;p6"/>
          <p:cNvSpPr/>
          <p:nvPr/>
        </p:nvSpPr>
        <p:spPr>
          <a:xfrm>
            <a:off x="2361902" y="4230472"/>
            <a:ext cx="366000" cy="274500"/>
          </a:xfrm>
          <a:prstGeom prst="rect">
            <a:avLst/>
          </a:prstGeom>
          <a:solidFill>
            <a:srgbClr val="00FF00"/>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129" name="Google Shape;129;p6"/>
          <p:cNvSpPr/>
          <p:nvPr/>
        </p:nvSpPr>
        <p:spPr>
          <a:xfrm>
            <a:off x="2750741" y="4230472"/>
            <a:ext cx="366000" cy="274500"/>
          </a:xfrm>
          <a:prstGeom prst="rect">
            <a:avLst/>
          </a:prstGeom>
          <a:solidFill>
            <a:srgbClr val="0000FF"/>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Flyeralarm_Pixel_Vektor_en.png" id="134" name="Google Shape;134;p7"/>
          <p:cNvPicPr preferRelativeResize="0"/>
          <p:nvPr/>
        </p:nvPicPr>
        <p:blipFill rotWithShape="1">
          <a:blip r:embed="rId3">
            <a:alphaModFix amt="21231"/>
          </a:blip>
          <a:srcRect b="0" l="13510" r="13511" t="0"/>
          <a:stretch/>
        </p:blipFill>
        <p:spPr>
          <a:xfrm>
            <a:off x="-30064" y="0"/>
            <a:ext cx="9204128" cy="5143501"/>
          </a:xfrm>
          <a:prstGeom prst="rect">
            <a:avLst/>
          </a:prstGeom>
          <a:noFill/>
          <a:ln>
            <a:noFill/>
          </a:ln>
        </p:spPr>
      </p:pic>
      <p:sp>
        <p:nvSpPr>
          <p:cNvPr id="135" name="Google Shape;135;p7"/>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Vector vs Pixels</a:t>
            </a:r>
            <a:endParaRPr/>
          </a:p>
        </p:txBody>
      </p:sp>
      <p:sp>
        <p:nvSpPr>
          <p:cNvPr id="136" name="Google Shape;136;p7"/>
          <p:cNvSpPr txBox="1"/>
          <p:nvPr>
            <p:ph idx="1" type="body"/>
          </p:nvPr>
        </p:nvSpPr>
        <p:spPr>
          <a:xfrm>
            <a:off x="669727" y="1366242"/>
            <a:ext cx="3750600" cy="3315000"/>
          </a:xfrm>
          <a:prstGeom prst="rect">
            <a:avLst/>
          </a:prstGeom>
          <a:noFill/>
          <a:ln>
            <a:noFill/>
          </a:ln>
        </p:spPr>
        <p:txBody>
          <a:bodyPr anchorCtr="0" anchor="t" bIns="32750" lIns="32750" spcFirstLastPara="1" rIns="32750" wrap="square" tIns="32750">
            <a:noAutofit/>
          </a:bodyPr>
          <a:lstStyle/>
          <a:p>
            <a:pPr indent="-215900" lvl="0" marL="215900" rtl="0" algn="l">
              <a:lnSpc>
                <a:spcPct val="100000"/>
              </a:lnSpc>
              <a:spcBef>
                <a:spcPts val="0"/>
              </a:spcBef>
              <a:spcAft>
                <a:spcPts val="0"/>
              </a:spcAft>
              <a:buClr>
                <a:srgbClr val="000000"/>
              </a:buClr>
              <a:buSzPts val="2600"/>
              <a:buFont typeface="Helvetica Neue"/>
              <a:buChar char="●"/>
            </a:pPr>
            <a:r>
              <a:rPr lang="en-US" sz="1800"/>
              <a:t>用數位工式計算線條位置，圖形，大小和顔色</a:t>
            </a:r>
            <a:endParaRPr/>
          </a:p>
          <a:p>
            <a:pPr indent="-215900" lvl="0" marL="215900" rtl="0" algn="l">
              <a:lnSpc>
                <a:spcPct val="100000"/>
              </a:lnSpc>
              <a:spcBef>
                <a:spcPts val="2100"/>
              </a:spcBef>
              <a:spcAft>
                <a:spcPts val="0"/>
              </a:spcAft>
              <a:buClr>
                <a:srgbClr val="000000"/>
              </a:buClr>
              <a:buSzPts val="2600"/>
              <a:buFont typeface="Helvetica Neue"/>
              <a:buChar char="●"/>
            </a:pPr>
            <a:r>
              <a:rPr lang="en-US" sz="1800"/>
              <a:t>放大</a:t>
            </a:r>
            <a:r>
              <a:rPr lang="en-US">
                <a:latin typeface="Arial"/>
                <a:ea typeface="Arial"/>
                <a:cs typeface="Arial"/>
                <a:sym typeface="Arial"/>
              </a:rPr>
              <a:t>縮小不影響圖片清晰度</a:t>
            </a:r>
            <a:endParaRPr>
              <a:latin typeface="Arial"/>
              <a:ea typeface="Arial"/>
              <a:cs typeface="Arial"/>
              <a:sym typeface="Arial"/>
            </a:endParaRPr>
          </a:p>
          <a:p>
            <a:pPr indent="-215900" lvl="0" marL="215900" rtl="0" algn="l">
              <a:lnSpc>
                <a:spcPct val="100000"/>
              </a:lnSpc>
              <a:spcBef>
                <a:spcPts val="2100"/>
              </a:spcBef>
              <a:spcAft>
                <a:spcPts val="0"/>
              </a:spcAft>
              <a:buClr>
                <a:srgbClr val="000000"/>
              </a:buClr>
              <a:buSzPts val="2600"/>
              <a:buFont typeface="Arial"/>
              <a:buChar char="●"/>
            </a:pPr>
            <a:r>
              <a:rPr lang="en-US">
                <a:latin typeface="Arial"/>
                <a:ea typeface="Arial"/>
                <a:cs typeface="Arial"/>
                <a:sym typeface="Arial"/>
              </a:rPr>
              <a:t>機器可以根據數位工式進行切割或雕刻</a:t>
            </a:r>
            <a:endParaRPr/>
          </a:p>
        </p:txBody>
      </p:sp>
      <p:sp>
        <p:nvSpPr>
          <p:cNvPr id="137" name="Google Shape;137;p7"/>
          <p:cNvSpPr txBox="1"/>
          <p:nvPr/>
        </p:nvSpPr>
        <p:spPr>
          <a:xfrm>
            <a:off x="4723805" y="1366242"/>
            <a:ext cx="3750600" cy="3315000"/>
          </a:xfrm>
          <a:prstGeom prst="rect">
            <a:avLst/>
          </a:prstGeom>
          <a:noFill/>
          <a:ln>
            <a:noFill/>
          </a:ln>
        </p:spPr>
        <p:txBody>
          <a:bodyPr anchorCtr="0" anchor="t" bIns="32750" lIns="32750" spcFirstLastPara="1" rIns="32750" wrap="square" tIns="32750">
            <a:noAutofit/>
          </a:bodyPr>
          <a:lstStyle/>
          <a:p>
            <a:pPr indent="-215900" lvl="0" marL="215900" marR="0" rtl="0" algn="l">
              <a:lnSpc>
                <a:spcPct val="100000"/>
              </a:lnSpc>
              <a:spcBef>
                <a:spcPts val="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將圖片分成數格</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每一格用一個顔色表示</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圖片放大過多會影響清晰度</a:t>
            </a:r>
            <a:endParaRPr b="0" i="0" sz="900" u="none" cap="none" strike="noStrike">
              <a:solidFill>
                <a:srgbClr val="000000"/>
              </a:solidFill>
              <a:latin typeface="Arial"/>
              <a:ea typeface="Arial"/>
              <a:cs typeface="Arial"/>
              <a:sym typeface="Arial"/>
            </a:endParaRPr>
          </a:p>
          <a:p>
            <a:pPr indent="-215900" lvl="0" marL="2159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機器無法根據每個像數格進行指示</a:t>
            </a:r>
            <a:endParaRPr b="0" i="0" sz="900" u="none" cap="none" strike="noStrike">
              <a:solidFill>
                <a:srgbClr val="000000"/>
              </a:solidFill>
              <a:latin typeface="Arial"/>
              <a:ea typeface="Arial"/>
              <a:cs typeface="Arial"/>
              <a:sym typeface="Arial"/>
            </a:endParaRPr>
          </a:p>
        </p:txBody>
      </p:sp>
      <p:sp>
        <p:nvSpPr>
          <p:cNvPr id="138" name="Google Shape;138;p7"/>
          <p:cNvSpPr txBox="1"/>
          <p:nvPr/>
        </p:nvSpPr>
        <p:spPr>
          <a:xfrm>
            <a:off x="229493" y="4251137"/>
            <a:ext cx="8685000" cy="274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注意，如果使用的軟件同時支援Vector和像素處理，請確保所有像素經軟件改為Vector線條</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8"/>
          <p:cNvSpPr txBox="1"/>
          <p:nvPr>
            <p:ph type="title"/>
          </p:nvPr>
        </p:nvSpPr>
        <p:spPr>
          <a:xfrm>
            <a:off x="892969" y="863947"/>
            <a:ext cx="7358100" cy="1741200"/>
          </a:xfrm>
          <a:prstGeom prst="rect">
            <a:avLst/>
          </a:prstGeom>
          <a:noFill/>
          <a:ln>
            <a:noFill/>
          </a:ln>
        </p:spPr>
        <p:txBody>
          <a:bodyPr anchorCtr="0" anchor="b"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可處理Vector圖像的CAD/CAM軟件</a:t>
            </a:r>
            <a:endParaRPr/>
          </a:p>
        </p:txBody>
      </p:sp>
      <p:sp>
        <p:nvSpPr>
          <p:cNvPr id="144" name="Google Shape;144;p8"/>
          <p:cNvSpPr txBox="1"/>
          <p:nvPr>
            <p:ph idx="1" type="body"/>
          </p:nvPr>
        </p:nvSpPr>
        <p:spPr>
          <a:xfrm>
            <a:off x="892969" y="2658814"/>
            <a:ext cx="7358100" cy="5961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2400"/>
              <a:buFont typeface="Helvetica Neue"/>
              <a:buNone/>
            </a:pPr>
            <a:r>
              <a:t/>
            </a:r>
            <a:endParaRPr b="0" i="0" sz="24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9"/>
          <p:cNvSpPr txBox="1"/>
          <p:nvPr>
            <p:ph type="title"/>
          </p:nvPr>
        </p:nvSpPr>
        <p:spPr>
          <a:xfrm>
            <a:off x="3304661" y="133945"/>
            <a:ext cx="27981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700"/>
              <a:buFont typeface="Helvetica Neue"/>
              <a:buNone/>
            </a:pPr>
            <a:r>
              <a:rPr lang="en-US" sz="4700"/>
              <a:t>Inkscape</a:t>
            </a:r>
            <a:endParaRPr/>
          </a:p>
        </p:txBody>
      </p:sp>
      <p:pic>
        <p:nvPicPr>
          <p:cNvPr descr="2000px-Inkscape_Logo.svg.png" id="150" name="Google Shape;150;p9"/>
          <p:cNvPicPr preferRelativeResize="0"/>
          <p:nvPr/>
        </p:nvPicPr>
        <p:blipFill rotWithShape="1">
          <a:blip r:embed="rId3">
            <a:alphaModFix/>
          </a:blip>
          <a:srcRect b="0" l="0" r="0" t="0"/>
          <a:stretch/>
        </p:blipFill>
        <p:spPr>
          <a:xfrm>
            <a:off x="429694" y="33486"/>
            <a:ext cx="1339455" cy="1339455"/>
          </a:xfrm>
          <a:prstGeom prst="rect">
            <a:avLst/>
          </a:prstGeom>
          <a:noFill/>
          <a:ln>
            <a:noFill/>
          </a:ln>
        </p:spPr>
      </p:pic>
      <p:sp>
        <p:nvSpPr>
          <p:cNvPr id="151" name="Google Shape;151;p9"/>
          <p:cNvSpPr txBox="1"/>
          <p:nvPr/>
        </p:nvSpPr>
        <p:spPr>
          <a:xfrm>
            <a:off x="818279" y="1387005"/>
            <a:ext cx="10089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Inkscape</a:t>
            </a:r>
            <a:endParaRPr b="0" i="0" sz="900" u="none" cap="none" strike="noStrike">
              <a:solidFill>
                <a:srgbClr val="000000"/>
              </a:solidFill>
              <a:latin typeface="Arial"/>
              <a:ea typeface="Arial"/>
              <a:cs typeface="Arial"/>
              <a:sym typeface="Arial"/>
            </a:endParaRPr>
          </a:p>
        </p:txBody>
      </p:sp>
      <p:sp>
        <p:nvSpPr>
          <p:cNvPr id="152" name="Google Shape;152;p9"/>
          <p:cNvSpPr txBox="1"/>
          <p:nvPr>
            <p:ph idx="1" type="body"/>
          </p:nvPr>
        </p:nvSpPr>
        <p:spPr>
          <a:xfrm>
            <a:off x="4723804"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1600"/>
              <a:buFont typeface="Helvetica Neue"/>
              <a:buNone/>
            </a:pPr>
            <a:r>
              <a:rPr lang="en-US" sz="1600"/>
              <a:t>好處</a:t>
            </a:r>
            <a:endParaRPr/>
          </a:p>
          <a:p>
            <a:pPr indent="-184150" lvl="0" marL="190500" rtl="0" algn="l">
              <a:lnSpc>
                <a:spcPct val="100000"/>
              </a:lnSpc>
              <a:spcBef>
                <a:spcPts val="1800"/>
              </a:spcBef>
              <a:spcAft>
                <a:spcPts val="0"/>
              </a:spcAft>
              <a:buClr>
                <a:srgbClr val="000000"/>
              </a:buClr>
              <a:buSzPts val="2300"/>
              <a:buFont typeface="Helvetica Neue"/>
              <a:buChar char="●"/>
            </a:pPr>
            <a:r>
              <a:rPr lang="en-US" sz="1600"/>
              <a:t>免費</a:t>
            </a:r>
            <a:endParaRPr/>
          </a:p>
          <a:p>
            <a:pPr indent="-184150" lvl="0" marL="190500" rtl="0" algn="l">
              <a:lnSpc>
                <a:spcPct val="100000"/>
              </a:lnSpc>
              <a:spcBef>
                <a:spcPts val="1800"/>
              </a:spcBef>
              <a:spcAft>
                <a:spcPts val="0"/>
              </a:spcAft>
              <a:buClr>
                <a:srgbClr val="000000"/>
              </a:buClr>
              <a:buSzPts val="2300"/>
              <a:buFont typeface="Helvetica Neue"/>
              <a:buChar char="●"/>
            </a:pPr>
            <a:r>
              <a:rPr lang="en-US" sz="1600"/>
              <a:t>容易處理簡單圖像</a:t>
            </a:r>
            <a:endParaRPr/>
          </a:p>
          <a:p>
            <a:pPr indent="-184150" lvl="0" marL="190500" rtl="0" algn="l">
              <a:lnSpc>
                <a:spcPct val="100000"/>
              </a:lnSpc>
              <a:spcBef>
                <a:spcPts val="1800"/>
              </a:spcBef>
              <a:spcAft>
                <a:spcPts val="0"/>
              </a:spcAft>
              <a:buClr>
                <a:srgbClr val="000000"/>
              </a:buClr>
              <a:buSzPts val="2300"/>
              <a:buFont typeface="Helvetica Neue"/>
              <a:buChar char="●"/>
            </a:pPr>
            <a:r>
              <a:rPr lang="en-US" sz="1600"/>
              <a:t>官方網站提供基本教學</a:t>
            </a:r>
            <a:endParaRPr sz="1600"/>
          </a:p>
          <a:p>
            <a:pPr indent="0" lvl="0" marL="0" rtl="0" algn="l">
              <a:lnSpc>
                <a:spcPct val="100000"/>
              </a:lnSpc>
              <a:spcBef>
                <a:spcPts val="1800"/>
              </a:spcBef>
              <a:spcAft>
                <a:spcPts val="0"/>
              </a:spcAft>
              <a:buSzPts val="2600"/>
              <a:buNone/>
            </a:pPr>
            <a:r>
              <a:t/>
            </a:r>
            <a:endParaRPr sz="1600"/>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a:p>
          <a:p>
            <a:pPr indent="-209550" lvl="0" marL="215900" rtl="0" algn="l">
              <a:lnSpc>
                <a:spcPct val="100000"/>
              </a:lnSpc>
              <a:spcBef>
                <a:spcPts val="1800"/>
              </a:spcBef>
              <a:spcAft>
                <a:spcPts val="0"/>
              </a:spcAft>
              <a:buClr>
                <a:srgbClr val="000000"/>
              </a:buClr>
              <a:buSzPts val="2300"/>
              <a:buFont typeface="Helvetica Neue"/>
              <a:buChar char="●"/>
            </a:pPr>
            <a:r>
              <a:rPr lang="en-US" sz="1600"/>
              <a:t>尋找工具困難(需要用複雜的快捷鍵)</a:t>
            </a:r>
            <a:endParaRPr/>
          </a:p>
          <a:p>
            <a:pPr indent="-209550" lvl="0" marL="215900" rtl="0" algn="l">
              <a:lnSpc>
                <a:spcPct val="100000"/>
              </a:lnSpc>
              <a:spcBef>
                <a:spcPts val="1800"/>
              </a:spcBef>
              <a:spcAft>
                <a:spcPts val="0"/>
              </a:spcAft>
              <a:buClr>
                <a:srgbClr val="000000"/>
              </a:buClr>
              <a:buSzPts val="2300"/>
              <a:buFont typeface="Helvetica Neue"/>
              <a:buChar char="●"/>
            </a:pPr>
            <a:r>
              <a:rPr lang="en-US" sz="1600"/>
              <a:t>難處理效複雜的圖像</a:t>
            </a:r>
            <a:endParaRPr/>
          </a:p>
          <a:p>
            <a:pPr indent="-209550" lvl="0" marL="215900" rtl="0" algn="l">
              <a:lnSpc>
                <a:spcPct val="100000"/>
              </a:lnSpc>
              <a:spcBef>
                <a:spcPts val="1800"/>
              </a:spcBef>
              <a:spcAft>
                <a:spcPts val="0"/>
              </a:spcAft>
              <a:buClr>
                <a:srgbClr val="000000"/>
              </a:buClr>
              <a:buSzPts val="2300"/>
              <a:buFont typeface="Helvetica Neue"/>
              <a:buChar char="●"/>
            </a:pPr>
            <a:r>
              <a:rPr lang="en-US" sz="1600"/>
              <a:t>不容易找其他教學途徑</a:t>
            </a:r>
            <a:endParaRPr/>
          </a:p>
        </p:txBody>
      </p:sp>
      <p:sp>
        <p:nvSpPr>
          <p:cNvPr id="153" name="Google Shape;153;p9"/>
          <p:cNvSpPr txBox="1"/>
          <p:nvPr/>
        </p:nvSpPr>
        <p:spPr>
          <a:xfrm>
            <a:off x="130731" y="4766387"/>
            <a:ext cx="37185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https://inkscape.org/release/0.92.3/</a:t>
            </a:r>
            <a:endParaRPr b="0" i="0" sz="900" u="none" cap="none" strike="noStrike">
              <a:solidFill>
                <a:srgbClr val="000000"/>
              </a:solidFill>
              <a:latin typeface="Arial"/>
              <a:ea typeface="Arial"/>
              <a:cs typeface="Arial"/>
              <a:sym typeface="Arial"/>
            </a:endParaRPr>
          </a:p>
        </p:txBody>
      </p:sp>
      <p:sp>
        <p:nvSpPr>
          <p:cNvPr id="154" name="Google Shape;154;p9"/>
          <p:cNvSpPr txBox="1"/>
          <p:nvPr/>
        </p:nvSpPr>
        <p:spPr>
          <a:xfrm>
            <a:off x="732234" y="1113105"/>
            <a:ext cx="3750600" cy="3315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可以在網上下載的入門級圖像和文字處理軟件</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0"/>
          <p:cNvSpPr txBox="1"/>
          <p:nvPr>
            <p:ph type="title"/>
          </p:nvPr>
        </p:nvSpPr>
        <p:spPr>
          <a:xfrm>
            <a:off x="3146846" y="133945"/>
            <a:ext cx="28503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400"/>
              <a:buFont typeface="Helvetica Neue"/>
              <a:buNone/>
            </a:pPr>
            <a:r>
              <a:rPr lang="en-US" sz="4400"/>
              <a:t>SketchUp</a:t>
            </a:r>
            <a:endParaRPr/>
          </a:p>
        </p:txBody>
      </p:sp>
      <p:pic>
        <p:nvPicPr>
          <p:cNvPr descr="108e485cf04e8ef5d4ec12eefc1791f4b9d209b8.png" id="160" name="Google Shape;160;p10"/>
          <p:cNvPicPr preferRelativeResize="0"/>
          <p:nvPr/>
        </p:nvPicPr>
        <p:blipFill rotWithShape="1">
          <a:blip r:embed="rId3">
            <a:alphaModFix/>
          </a:blip>
          <a:srcRect b="0" l="0" r="0" t="0"/>
          <a:stretch/>
        </p:blipFill>
        <p:spPr>
          <a:xfrm>
            <a:off x="486439" y="39547"/>
            <a:ext cx="1339453" cy="1339453"/>
          </a:xfrm>
          <a:prstGeom prst="rect">
            <a:avLst/>
          </a:prstGeom>
          <a:noFill/>
          <a:ln>
            <a:noFill/>
          </a:ln>
        </p:spPr>
      </p:pic>
      <p:sp>
        <p:nvSpPr>
          <p:cNvPr id="161" name="Google Shape;161;p10"/>
          <p:cNvSpPr txBox="1"/>
          <p:nvPr/>
        </p:nvSpPr>
        <p:spPr>
          <a:xfrm>
            <a:off x="782274" y="1392835"/>
            <a:ext cx="10809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SketchUp</a:t>
            </a:r>
            <a:endParaRPr b="0" i="0" sz="900" u="none" cap="none" strike="noStrike">
              <a:solidFill>
                <a:srgbClr val="000000"/>
              </a:solidFill>
              <a:latin typeface="Arial"/>
              <a:ea typeface="Arial"/>
              <a:cs typeface="Arial"/>
              <a:sym typeface="Arial"/>
            </a:endParaRPr>
          </a:p>
        </p:txBody>
      </p:sp>
      <p:sp>
        <p:nvSpPr>
          <p:cNvPr id="162" name="Google Shape;162;p10"/>
          <p:cNvSpPr txBox="1"/>
          <p:nvPr>
            <p:ph idx="1" type="body"/>
          </p:nvPr>
        </p:nvSpPr>
        <p:spPr>
          <a:xfrm>
            <a:off x="4723805"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1400"/>
              <a:buFont typeface="Helvetica Neue"/>
              <a:buNone/>
            </a:pPr>
            <a:r>
              <a:rPr lang="en-US" sz="1400"/>
              <a:t>好處</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有提供免費版和Pro版</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可以連同Google其他service 使用(如 Google Map)</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擁有SketchUp獨有的library下載其他用家畫的圖像</a:t>
            </a:r>
            <a:endParaRPr sz="1400"/>
          </a:p>
          <a:p>
            <a:pPr indent="0" lvl="0" marL="215900" rtl="0" algn="l">
              <a:lnSpc>
                <a:spcPct val="100000"/>
              </a:lnSpc>
              <a:spcBef>
                <a:spcPts val="1600"/>
              </a:spcBef>
              <a:spcAft>
                <a:spcPts val="0"/>
              </a:spcAft>
              <a:buSzPts val="2600"/>
              <a:buNone/>
            </a:pPr>
            <a:r>
              <a:t/>
            </a:r>
            <a:endParaRPr sz="1400"/>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a:p>
          <a:p>
            <a:pPr indent="-203200" lvl="0" marL="203200" rtl="0" algn="l">
              <a:lnSpc>
                <a:spcPct val="100000"/>
              </a:lnSpc>
              <a:spcBef>
                <a:spcPts val="1600"/>
              </a:spcBef>
              <a:spcAft>
                <a:spcPts val="0"/>
              </a:spcAft>
              <a:buClr>
                <a:srgbClr val="000000"/>
              </a:buClr>
              <a:buSzPts val="2100"/>
              <a:buFont typeface="Helvetica Neue"/>
              <a:buChar char="●"/>
            </a:pPr>
            <a:r>
              <a:rPr lang="en-US" sz="1400"/>
              <a:t>在軟件難分辨方向和角度</a:t>
            </a:r>
            <a:endParaRPr/>
          </a:p>
          <a:p>
            <a:pPr indent="-203200" lvl="0" marL="203200" rtl="0" algn="l">
              <a:lnSpc>
                <a:spcPct val="100000"/>
              </a:lnSpc>
              <a:spcBef>
                <a:spcPts val="1600"/>
              </a:spcBef>
              <a:spcAft>
                <a:spcPts val="0"/>
              </a:spcAft>
              <a:buClr>
                <a:srgbClr val="000000"/>
              </a:buClr>
              <a:buSzPts val="2100"/>
              <a:buFont typeface="Helvetica Neue"/>
              <a:buChar char="●"/>
            </a:pPr>
            <a:r>
              <a:rPr lang="en-US" sz="1400"/>
              <a:t>一部份工能只有Pro版能用</a:t>
            </a:r>
            <a:endParaRPr/>
          </a:p>
          <a:p>
            <a:pPr indent="-203200" lvl="0" marL="203200" rtl="0" algn="l">
              <a:lnSpc>
                <a:spcPct val="100000"/>
              </a:lnSpc>
              <a:spcBef>
                <a:spcPts val="1600"/>
              </a:spcBef>
              <a:spcAft>
                <a:spcPts val="0"/>
              </a:spcAft>
              <a:buClr>
                <a:srgbClr val="000000"/>
              </a:buClr>
              <a:buSzPts val="2100"/>
              <a:buFont typeface="Helvetica Neue"/>
              <a:buChar char="●"/>
            </a:pPr>
            <a:r>
              <a:rPr lang="en-US" sz="1400"/>
              <a:t>免費版要在網上使用</a:t>
            </a:r>
            <a:endParaRPr/>
          </a:p>
        </p:txBody>
      </p:sp>
      <p:sp>
        <p:nvSpPr>
          <p:cNvPr id="163" name="Google Shape;163;p10"/>
          <p:cNvSpPr txBox="1"/>
          <p:nvPr/>
        </p:nvSpPr>
        <p:spPr>
          <a:xfrm>
            <a:off x="566750" y="4766387"/>
            <a:ext cx="28464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https://www.sketchup.com</a:t>
            </a:r>
            <a:endParaRPr b="0" i="0" sz="900" u="none" cap="none" strike="noStrike">
              <a:solidFill>
                <a:srgbClr val="000000"/>
              </a:solidFill>
              <a:latin typeface="Arial"/>
              <a:ea typeface="Arial"/>
              <a:cs typeface="Arial"/>
              <a:sym typeface="Arial"/>
            </a:endParaRPr>
          </a:p>
        </p:txBody>
      </p:sp>
      <p:sp>
        <p:nvSpPr>
          <p:cNvPr id="164" name="Google Shape;164;p10"/>
          <p:cNvSpPr txBox="1"/>
          <p:nvPr/>
        </p:nvSpPr>
        <p:spPr>
          <a:xfrm>
            <a:off x="732234" y="1113105"/>
            <a:ext cx="3750600" cy="3315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由Google研發的軟件，可以在網上下載的。是入門級到專業級都適合的3D和2D圖像繪畫工具</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1"/>
          <p:cNvSpPr txBox="1"/>
          <p:nvPr>
            <p:ph type="title"/>
          </p:nvPr>
        </p:nvSpPr>
        <p:spPr>
          <a:xfrm>
            <a:off x="2900577" y="133945"/>
            <a:ext cx="33429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500"/>
              <a:buFont typeface="Helvetica Neue"/>
              <a:buNone/>
            </a:pPr>
            <a:r>
              <a:rPr lang="en-US" sz="4500"/>
              <a:t>Rhinoceros</a:t>
            </a:r>
            <a:endParaRPr/>
          </a:p>
        </p:txBody>
      </p:sp>
      <p:pic>
        <p:nvPicPr>
          <p:cNvPr descr="Rhinoceros-LOGO.png" id="170" name="Google Shape;170;p11"/>
          <p:cNvPicPr preferRelativeResize="0"/>
          <p:nvPr/>
        </p:nvPicPr>
        <p:blipFill rotWithShape="1">
          <a:blip r:embed="rId3">
            <a:alphaModFix/>
          </a:blip>
          <a:srcRect b="0" l="0" r="0" t="0"/>
          <a:stretch/>
        </p:blipFill>
        <p:spPr>
          <a:xfrm>
            <a:off x="486439" y="94599"/>
            <a:ext cx="1339454" cy="1217229"/>
          </a:xfrm>
          <a:prstGeom prst="rect">
            <a:avLst/>
          </a:prstGeom>
          <a:noFill/>
          <a:ln>
            <a:noFill/>
          </a:ln>
        </p:spPr>
      </p:pic>
      <p:sp>
        <p:nvSpPr>
          <p:cNvPr id="171" name="Google Shape;171;p11"/>
          <p:cNvSpPr txBox="1"/>
          <p:nvPr>
            <p:ph idx="1" type="body"/>
          </p:nvPr>
        </p:nvSpPr>
        <p:spPr>
          <a:xfrm>
            <a:off x="4723805"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1700"/>
              <a:buFont typeface="Helvetica Neue"/>
              <a:buNone/>
            </a:pPr>
            <a:r>
              <a:rPr lang="en-US" sz="1700"/>
              <a:t>好處</a:t>
            </a:r>
            <a:endParaRPr/>
          </a:p>
          <a:p>
            <a:pPr indent="-203200" lvl="0" marL="203200" rtl="0" algn="l">
              <a:lnSpc>
                <a:spcPct val="100000"/>
              </a:lnSpc>
              <a:spcBef>
                <a:spcPts val="1900"/>
              </a:spcBef>
              <a:spcAft>
                <a:spcPts val="0"/>
              </a:spcAft>
              <a:buClr>
                <a:srgbClr val="000000"/>
              </a:buClr>
              <a:buSzPts val="2400"/>
              <a:buFont typeface="Helvetica Neue"/>
              <a:buChar char="●"/>
            </a:pPr>
            <a:r>
              <a:rPr lang="en-US" sz="1700"/>
              <a:t>可同時用於3D Print和Laser Cut</a:t>
            </a:r>
            <a:endParaRPr/>
          </a:p>
          <a:p>
            <a:pPr indent="-203200" lvl="0" marL="203200" rtl="0" algn="l">
              <a:lnSpc>
                <a:spcPct val="100000"/>
              </a:lnSpc>
              <a:spcBef>
                <a:spcPts val="1900"/>
              </a:spcBef>
              <a:spcAft>
                <a:spcPts val="0"/>
              </a:spcAft>
              <a:buClr>
                <a:srgbClr val="000000"/>
              </a:buClr>
              <a:buSzPts val="2400"/>
              <a:buFont typeface="Helvetica Neue"/>
              <a:buChar char="●"/>
            </a:pPr>
            <a:r>
              <a:rPr lang="en-US" sz="1700"/>
              <a:t>工能和選擇效多</a:t>
            </a:r>
            <a:endParaRPr/>
          </a:p>
          <a:p>
            <a:pPr indent="-203200" lvl="0" marL="203200" rtl="0" algn="l">
              <a:lnSpc>
                <a:spcPct val="100000"/>
              </a:lnSpc>
              <a:spcBef>
                <a:spcPts val="1900"/>
              </a:spcBef>
              <a:spcAft>
                <a:spcPts val="0"/>
              </a:spcAft>
              <a:buClr>
                <a:srgbClr val="000000"/>
              </a:buClr>
              <a:buSzPts val="2400"/>
              <a:buFont typeface="Helvetica Neue"/>
              <a:buChar char="●"/>
            </a:pPr>
            <a:r>
              <a:rPr lang="en-US" sz="1700"/>
              <a:t>有很多第三方軟件支援(plug-in)</a:t>
            </a:r>
            <a:endParaRPr sz="1700"/>
          </a:p>
          <a:p>
            <a:pPr indent="0" lvl="0" marL="0" rtl="0" algn="l">
              <a:lnSpc>
                <a:spcPct val="100000"/>
              </a:lnSpc>
              <a:spcBef>
                <a:spcPts val="1900"/>
              </a:spcBef>
              <a:spcAft>
                <a:spcPts val="0"/>
              </a:spcAft>
              <a:buSzPts val="2600"/>
              <a:buNone/>
            </a:pPr>
            <a:r>
              <a:t/>
            </a:r>
            <a:endParaRPr sz="1700"/>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sz="1600">
              <a:solidFill>
                <a:schemeClr val="dk1"/>
              </a:solidFill>
            </a:endParaRPr>
          </a:p>
          <a:p>
            <a:pPr indent="-228600" lvl="0" marL="228600" rtl="0" algn="l">
              <a:lnSpc>
                <a:spcPct val="100000"/>
              </a:lnSpc>
              <a:spcBef>
                <a:spcPts val="1900"/>
              </a:spcBef>
              <a:spcAft>
                <a:spcPts val="0"/>
              </a:spcAft>
              <a:buClr>
                <a:srgbClr val="000000"/>
              </a:buClr>
              <a:buSzPts val="2400"/>
              <a:buFont typeface="Helvetica Neue"/>
              <a:buChar char="●"/>
            </a:pPr>
            <a:r>
              <a:rPr lang="en-US" sz="1700"/>
              <a:t>和其他軟件運作方式不同</a:t>
            </a:r>
            <a:endParaRPr/>
          </a:p>
          <a:p>
            <a:pPr indent="-228600" lvl="0" marL="228600" rtl="0" algn="l">
              <a:lnSpc>
                <a:spcPct val="100000"/>
              </a:lnSpc>
              <a:spcBef>
                <a:spcPts val="1900"/>
              </a:spcBef>
              <a:spcAft>
                <a:spcPts val="0"/>
              </a:spcAft>
              <a:buClr>
                <a:srgbClr val="000000"/>
              </a:buClr>
              <a:buSzPts val="2400"/>
              <a:buFont typeface="Helvetica Neue"/>
              <a:buChar char="●"/>
            </a:pPr>
            <a:r>
              <a:rPr lang="en-US" sz="1700"/>
              <a:t>初期使用離度高</a:t>
            </a:r>
            <a:endParaRPr/>
          </a:p>
          <a:p>
            <a:pPr indent="-228600" lvl="0" marL="228600" rtl="0" algn="l">
              <a:lnSpc>
                <a:spcPct val="100000"/>
              </a:lnSpc>
              <a:spcBef>
                <a:spcPts val="1900"/>
              </a:spcBef>
              <a:spcAft>
                <a:spcPts val="0"/>
              </a:spcAft>
              <a:buClr>
                <a:srgbClr val="000000"/>
              </a:buClr>
              <a:buSzPts val="2400"/>
              <a:buFont typeface="Helvetica Neue"/>
              <a:buChar char="●"/>
            </a:pPr>
            <a:r>
              <a:rPr lang="en-US" sz="1700"/>
              <a:t>不是免費</a:t>
            </a:r>
            <a:endParaRPr/>
          </a:p>
        </p:txBody>
      </p:sp>
      <p:sp>
        <p:nvSpPr>
          <p:cNvPr id="172" name="Google Shape;172;p11"/>
          <p:cNvSpPr txBox="1"/>
          <p:nvPr/>
        </p:nvSpPr>
        <p:spPr>
          <a:xfrm>
            <a:off x="702781" y="4766387"/>
            <a:ext cx="26757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none" cap="none" strike="noStrike">
                <a:solidFill>
                  <a:schemeClr val="accent1"/>
                </a:solidFill>
                <a:latin typeface="Helvetica Neue"/>
                <a:ea typeface="Helvetica Neue"/>
                <a:cs typeface="Helvetica Neue"/>
                <a:sym typeface="Helvetica Neue"/>
              </a:rPr>
              <a:t>https://www.rhino3d.com</a:t>
            </a:r>
            <a:endParaRPr b="0" i="0" sz="900" u="none" cap="none" strike="noStrike">
              <a:solidFill>
                <a:srgbClr val="000000"/>
              </a:solidFill>
              <a:latin typeface="Arial"/>
              <a:ea typeface="Arial"/>
              <a:cs typeface="Arial"/>
              <a:sym typeface="Arial"/>
            </a:endParaRPr>
          </a:p>
        </p:txBody>
      </p:sp>
      <p:sp>
        <p:nvSpPr>
          <p:cNvPr id="173" name="Google Shape;173;p11"/>
          <p:cNvSpPr txBox="1"/>
          <p:nvPr/>
        </p:nvSpPr>
        <p:spPr>
          <a:xfrm>
            <a:off x="732234" y="1113105"/>
            <a:ext cx="3750600" cy="3315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工業級軟件，適用於3D和2D畫圖，在不同業界廣泛應用</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2"/>
          <p:cNvSpPr txBox="1"/>
          <p:nvPr>
            <p:ph type="title"/>
          </p:nvPr>
        </p:nvSpPr>
        <p:spPr>
          <a:xfrm>
            <a:off x="3101512" y="133945"/>
            <a:ext cx="29409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800"/>
              <a:buFont typeface="Helvetica Neue"/>
              <a:buNone/>
            </a:pPr>
            <a:r>
              <a:rPr lang="en-US" sz="4800"/>
              <a:t>AutoCAD</a:t>
            </a:r>
            <a:endParaRPr/>
          </a:p>
        </p:txBody>
      </p:sp>
      <p:pic>
        <p:nvPicPr>
          <p:cNvPr descr="autocad-logo-C9817CB828-seeklogo.com.png" id="179" name="Google Shape;179;p12"/>
          <p:cNvPicPr preferRelativeResize="0"/>
          <p:nvPr/>
        </p:nvPicPr>
        <p:blipFill rotWithShape="1">
          <a:blip r:embed="rId3">
            <a:alphaModFix/>
          </a:blip>
          <a:srcRect b="0" l="0" r="0" t="0"/>
          <a:stretch/>
        </p:blipFill>
        <p:spPr>
          <a:xfrm>
            <a:off x="429694" y="60840"/>
            <a:ext cx="1339453" cy="1445453"/>
          </a:xfrm>
          <a:prstGeom prst="rect">
            <a:avLst/>
          </a:prstGeom>
          <a:noFill/>
          <a:ln>
            <a:noFill/>
          </a:ln>
        </p:spPr>
      </p:pic>
      <p:sp>
        <p:nvSpPr>
          <p:cNvPr id="180" name="Google Shape;180;p12"/>
          <p:cNvSpPr txBox="1"/>
          <p:nvPr/>
        </p:nvSpPr>
        <p:spPr>
          <a:xfrm>
            <a:off x="866880" y="1529919"/>
            <a:ext cx="10251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AutoCAD</a:t>
            </a:r>
            <a:endParaRPr b="0" i="0" sz="900" u="none" cap="none" strike="noStrike">
              <a:solidFill>
                <a:srgbClr val="000000"/>
              </a:solidFill>
              <a:latin typeface="Arial"/>
              <a:ea typeface="Arial"/>
              <a:cs typeface="Arial"/>
              <a:sym typeface="Arial"/>
            </a:endParaRPr>
          </a:p>
        </p:txBody>
      </p:sp>
      <p:sp>
        <p:nvSpPr>
          <p:cNvPr id="181" name="Google Shape;181;p12"/>
          <p:cNvSpPr txBox="1"/>
          <p:nvPr>
            <p:ph idx="1" type="body"/>
          </p:nvPr>
        </p:nvSpPr>
        <p:spPr>
          <a:xfrm>
            <a:off x="4723805"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1800"/>
              <a:buFont typeface="Helvetica Neue"/>
              <a:buNone/>
            </a:pPr>
            <a:r>
              <a:rPr lang="en-US" sz="1800"/>
              <a:t>好處</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檔案可以和其他AutoDesk産品共用</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有第三方軟件支援(plug-in)</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有官方課程學習使用軟件</a:t>
            </a:r>
            <a:endParaRPr sz="1800"/>
          </a:p>
          <a:p>
            <a:pPr indent="0" lvl="0" marL="0" rtl="0" algn="l">
              <a:lnSpc>
                <a:spcPct val="100000"/>
              </a:lnSpc>
              <a:spcBef>
                <a:spcPts val="2000"/>
              </a:spcBef>
              <a:spcAft>
                <a:spcPts val="0"/>
              </a:spcAft>
              <a:buSzPts val="2600"/>
              <a:buNone/>
            </a:pPr>
            <a:r>
              <a:t/>
            </a:r>
            <a:endParaRPr sz="1800"/>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a:p>
          <a:p>
            <a:pPr indent="-254000" lvl="0" marL="254000" rtl="0" algn="l">
              <a:lnSpc>
                <a:spcPct val="100000"/>
              </a:lnSpc>
              <a:spcBef>
                <a:spcPts val="2000"/>
              </a:spcBef>
              <a:spcAft>
                <a:spcPts val="0"/>
              </a:spcAft>
              <a:buClr>
                <a:srgbClr val="000000"/>
              </a:buClr>
              <a:buSzPts val="2600"/>
              <a:buFont typeface="Helvetica Neue"/>
              <a:buChar char="●"/>
            </a:pPr>
            <a:r>
              <a:rPr lang="en-US" sz="1800"/>
              <a:t>軟件要收費(貴)</a:t>
            </a:r>
            <a:endParaRPr/>
          </a:p>
          <a:p>
            <a:pPr indent="-254000" lvl="0" marL="254000" rtl="0" algn="l">
              <a:lnSpc>
                <a:spcPct val="100000"/>
              </a:lnSpc>
              <a:spcBef>
                <a:spcPts val="2000"/>
              </a:spcBef>
              <a:spcAft>
                <a:spcPts val="0"/>
              </a:spcAft>
              <a:buClr>
                <a:srgbClr val="000000"/>
              </a:buClr>
              <a:buSzPts val="2600"/>
              <a:buFont typeface="Helvetica Neue"/>
              <a:buChar char="●"/>
            </a:pPr>
            <a:r>
              <a:rPr lang="en-US" sz="1800"/>
              <a:t>未必適合新手</a:t>
            </a:r>
            <a:endParaRPr/>
          </a:p>
        </p:txBody>
      </p:sp>
      <p:sp>
        <p:nvSpPr>
          <p:cNvPr id="182" name="Google Shape;182;p12"/>
          <p:cNvSpPr txBox="1"/>
          <p:nvPr/>
        </p:nvSpPr>
        <p:spPr>
          <a:xfrm>
            <a:off x="0" y="4861463"/>
            <a:ext cx="6665400" cy="2433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https://www.autodesk.com/education/free-software/autocad</a:t>
            </a:r>
            <a:endParaRPr b="0" i="0" sz="900" u="none" cap="none" strike="noStrike">
              <a:solidFill>
                <a:srgbClr val="000000"/>
              </a:solidFill>
              <a:latin typeface="Arial"/>
              <a:ea typeface="Arial"/>
              <a:cs typeface="Arial"/>
              <a:sym typeface="Arial"/>
            </a:endParaRPr>
          </a:p>
        </p:txBody>
      </p:sp>
      <p:sp>
        <p:nvSpPr>
          <p:cNvPr id="183" name="Google Shape;183;p12"/>
          <p:cNvSpPr txBox="1"/>
          <p:nvPr/>
        </p:nvSpPr>
        <p:spPr>
          <a:xfrm>
            <a:off x="732234" y="1759032"/>
            <a:ext cx="3750600" cy="14454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Auto Desk其下產品，專為CAD CAM工藝而研發。工業級軟件，業界廣泛應用，Auto CAD已有多年歷史，是業界最受歡迎的軟件之一</a:t>
            </a:r>
            <a:endParaRPr b="0" i="0" sz="900" u="none" cap="none" strike="noStrike">
              <a:solidFill>
                <a:srgbClr val="000000"/>
              </a:solidFill>
              <a:latin typeface="Arial"/>
              <a:ea typeface="Arial"/>
              <a:cs typeface="Arial"/>
              <a:sym typeface="Arial"/>
            </a:endParaRPr>
          </a:p>
        </p:txBody>
      </p:sp>
      <p:sp>
        <p:nvSpPr>
          <p:cNvPr id="184" name="Google Shape;184;p12"/>
          <p:cNvSpPr txBox="1"/>
          <p:nvPr/>
        </p:nvSpPr>
        <p:spPr>
          <a:xfrm>
            <a:off x="4321468" y="2450181"/>
            <a:ext cx="5010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t/>
            </a:r>
            <a:endParaRPr b="1" i="0" sz="1500" u="none" cap="none" strike="noStrike">
              <a:solidFill>
                <a:srgbClr val="000000"/>
              </a:solidFill>
              <a:latin typeface="Helvetica Neue"/>
              <a:ea typeface="Helvetica Neue"/>
              <a:cs typeface="Helvetica Neue"/>
              <a:sym typeface="Helvetica Neue"/>
            </a:endParaRPr>
          </a:p>
        </p:txBody>
      </p:sp>
      <p:sp>
        <p:nvSpPr>
          <p:cNvPr id="185" name="Google Shape;185;p12"/>
          <p:cNvSpPr txBox="1"/>
          <p:nvPr/>
        </p:nvSpPr>
        <p:spPr>
          <a:xfrm>
            <a:off x="104995" y="4508618"/>
            <a:ext cx="3750600" cy="3612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chemeClr val="accent1"/>
              </a:buClr>
              <a:buSzPts val="2100"/>
              <a:buFont typeface="Helvetica Neue"/>
              <a:buNone/>
            </a:pPr>
            <a:r>
              <a:rPr b="0" i="0" lang="en-US" sz="2100" u="sng" cap="none" strike="noStrike">
                <a:solidFill>
                  <a:schemeClr val="hlink"/>
                </a:solidFill>
                <a:latin typeface="Helvetica Neue"/>
                <a:ea typeface="Helvetica Neue"/>
                <a:cs typeface="Helvetica Neue"/>
                <a:sym typeface="Helvetica Neue"/>
                <a:hlinkClick r:id="rId5"/>
              </a:rPr>
              <a:t>政府支資助的AutoCAD課程</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txBox="1"/>
          <p:nvPr>
            <p:ph type="title"/>
          </p:nvPr>
        </p:nvSpPr>
        <p:spPr>
          <a:xfrm>
            <a:off x="3304661" y="133945"/>
            <a:ext cx="30765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5000"/>
              <a:buFont typeface="Helvetica Neue"/>
              <a:buNone/>
            </a:pPr>
            <a:r>
              <a:rPr lang="en-US" sz="5000"/>
              <a:t>illustrator</a:t>
            </a:r>
            <a:endParaRPr/>
          </a:p>
        </p:txBody>
      </p:sp>
      <p:pic>
        <p:nvPicPr>
          <p:cNvPr descr="3fbb2f0aa414d20476517f78061b7459.png" id="191" name="Google Shape;191;p13"/>
          <p:cNvPicPr preferRelativeResize="0"/>
          <p:nvPr/>
        </p:nvPicPr>
        <p:blipFill rotWithShape="1">
          <a:blip r:embed="rId3">
            <a:alphaModFix/>
          </a:blip>
          <a:srcRect b="0" l="0" r="0" t="0"/>
          <a:stretch/>
        </p:blipFill>
        <p:spPr>
          <a:xfrm>
            <a:off x="170310" y="118493"/>
            <a:ext cx="2678907" cy="2678907"/>
          </a:xfrm>
          <a:prstGeom prst="rect">
            <a:avLst/>
          </a:prstGeom>
          <a:noFill/>
          <a:ln>
            <a:noFill/>
          </a:ln>
        </p:spPr>
      </p:pic>
      <p:sp>
        <p:nvSpPr>
          <p:cNvPr id="192" name="Google Shape;192;p13"/>
          <p:cNvSpPr txBox="1"/>
          <p:nvPr/>
        </p:nvSpPr>
        <p:spPr>
          <a:xfrm>
            <a:off x="1065137" y="2398332"/>
            <a:ext cx="17823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Adobe illustrator</a:t>
            </a:r>
            <a:endParaRPr b="0" i="0" sz="900" u="none" cap="none" strike="noStrike">
              <a:solidFill>
                <a:srgbClr val="000000"/>
              </a:solidFill>
              <a:latin typeface="Arial"/>
              <a:ea typeface="Arial"/>
              <a:cs typeface="Arial"/>
              <a:sym typeface="Arial"/>
            </a:endParaRPr>
          </a:p>
        </p:txBody>
      </p:sp>
      <p:sp>
        <p:nvSpPr>
          <p:cNvPr id="193" name="Google Shape;193;p13"/>
          <p:cNvSpPr txBox="1"/>
          <p:nvPr>
            <p:ph idx="1" type="body"/>
          </p:nvPr>
        </p:nvSpPr>
        <p:spPr>
          <a:xfrm>
            <a:off x="4723805"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好處</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可以處理所有平面圖像</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可以用於不同類型的工藝/設計</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有多個平台教學</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檔案轉到其他軟件作後其處理</a:t>
            </a:r>
            <a:endParaRPr/>
          </a:p>
          <a:p>
            <a:pPr indent="-177800" lvl="0" marL="177800" rtl="0" algn="l">
              <a:lnSpc>
                <a:spcPct val="100000"/>
              </a:lnSpc>
              <a:spcBef>
                <a:spcPts val="1600"/>
              </a:spcBef>
              <a:spcAft>
                <a:spcPts val="0"/>
              </a:spcAft>
              <a:buClr>
                <a:srgbClr val="000000"/>
              </a:buClr>
              <a:buSzPts val="2100"/>
              <a:buFont typeface="Helvetica Neue"/>
              <a:buChar char="●"/>
            </a:pPr>
            <a:r>
              <a:rPr lang="en-US" sz="1400"/>
              <a:t>可以和其他Adobe軟件共用</a:t>
            </a:r>
            <a:endParaRPr sz="1400"/>
          </a:p>
          <a:p>
            <a:pPr indent="0" lvl="0" marL="0" rtl="0" algn="l">
              <a:lnSpc>
                <a:spcPct val="100000"/>
              </a:lnSpc>
              <a:spcBef>
                <a:spcPts val="1600"/>
              </a:spcBef>
              <a:spcAft>
                <a:spcPts val="0"/>
              </a:spcAft>
              <a:buSzPts val="2600"/>
              <a:buNone/>
            </a:pPr>
            <a:r>
              <a:t/>
            </a:r>
            <a:endParaRPr sz="1400"/>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a:p>
          <a:p>
            <a:pPr indent="-203200" lvl="0" marL="203200" rtl="0" algn="l">
              <a:lnSpc>
                <a:spcPct val="100000"/>
              </a:lnSpc>
              <a:spcBef>
                <a:spcPts val="1600"/>
              </a:spcBef>
              <a:spcAft>
                <a:spcPts val="0"/>
              </a:spcAft>
              <a:buClr>
                <a:srgbClr val="000000"/>
              </a:buClr>
              <a:buSzPts val="2100"/>
              <a:buFont typeface="Helvetica Neue"/>
              <a:buChar char="●"/>
            </a:pPr>
            <a:r>
              <a:rPr lang="en-US" sz="1400"/>
              <a:t>需要一般時間學習使用</a:t>
            </a:r>
            <a:endParaRPr/>
          </a:p>
          <a:p>
            <a:pPr indent="-203200" lvl="0" marL="203200" rtl="0" algn="l">
              <a:lnSpc>
                <a:spcPct val="100000"/>
              </a:lnSpc>
              <a:spcBef>
                <a:spcPts val="1600"/>
              </a:spcBef>
              <a:spcAft>
                <a:spcPts val="0"/>
              </a:spcAft>
              <a:buClr>
                <a:srgbClr val="000000"/>
              </a:buClr>
              <a:buSzPts val="2100"/>
              <a:buFont typeface="Helvetica Neue"/>
              <a:buChar char="●"/>
            </a:pPr>
            <a:r>
              <a:rPr lang="en-US" sz="1400"/>
              <a:t>軟件要收費</a:t>
            </a:r>
            <a:endParaRPr/>
          </a:p>
        </p:txBody>
      </p:sp>
      <p:sp>
        <p:nvSpPr>
          <p:cNvPr id="194" name="Google Shape;194;p13"/>
          <p:cNvSpPr txBox="1"/>
          <p:nvPr/>
        </p:nvSpPr>
        <p:spPr>
          <a:xfrm>
            <a:off x="336471" y="4766387"/>
            <a:ext cx="33072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https://www.adobe.com/hk_en/</a:t>
            </a:r>
            <a:endParaRPr b="0" i="0" sz="900" u="none" cap="none" strike="noStrike">
              <a:solidFill>
                <a:srgbClr val="000000"/>
              </a:solidFill>
              <a:latin typeface="Arial"/>
              <a:ea typeface="Arial"/>
              <a:cs typeface="Arial"/>
              <a:sym typeface="Arial"/>
            </a:endParaRPr>
          </a:p>
        </p:txBody>
      </p:sp>
      <p:sp>
        <p:nvSpPr>
          <p:cNvPr id="195" name="Google Shape;195;p13"/>
          <p:cNvSpPr txBox="1"/>
          <p:nvPr/>
        </p:nvSpPr>
        <p:spPr>
          <a:xfrm>
            <a:off x="732234" y="2638656"/>
            <a:ext cx="3750600" cy="14169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Adobe旗下其中一個軟件，</a:t>
            </a:r>
            <a:r>
              <a:rPr lang="en-US" sz="1800">
                <a:latin typeface="Helvetica Neue"/>
                <a:ea typeface="Helvetica Neue"/>
                <a:cs typeface="Helvetica Neue"/>
                <a:sym typeface="Helvetica Neue"/>
              </a:rPr>
              <a:t>坊</a:t>
            </a:r>
            <a:r>
              <a:rPr b="0" i="0" lang="en-US" sz="1800" u="none" cap="none" strike="noStrike">
                <a:solidFill>
                  <a:srgbClr val="000000"/>
                </a:solidFill>
                <a:latin typeface="Helvetica Neue"/>
                <a:ea typeface="Helvetica Neue"/>
                <a:cs typeface="Helvetica Neue"/>
                <a:sym typeface="Helvetica Neue"/>
              </a:rPr>
              <a:t>間Laser Cut服務一般只接受客人提供 illustrator的檔案。也是印刷，平面設計等的專業級軟件</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4"/>
          <p:cNvSpPr txBox="1"/>
          <p:nvPr>
            <p:ph type="title"/>
          </p:nvPr>
        </p:nvSpPr>
        <p:spPr>
          <a:xfrm>
            <a:off x="3243587" y="133945"/>
            <a:ext cx="2656800" cy="1138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300"/>
              <a:buFont typeface="Helvetica Neue"/>
              <a:buNone/>
            </a:pPr>
            <a:r>
              <a:rPr lang="en-US" sz="4300"/>
              <a:t>RDWorks</a:t>
            </a:r>
            <a:endParaRPr/>
          </a:p>
        </p:txBody>
      </p:sp>
      <p:pic>
        <p:nvPicPr>
          <p:cNvPr descr="IDIMkFPp4vqePMxh.medium.jpeg" id="201" name="Google Shape;201;p14"/>
          <p:cNvPicPr preferRelativeResize="0"/>
          <p:nvPr/>
        </p:nvPicPr>
        <p:blipFill rotWithShape="1">
          <a:blip r:embed="rId3">
            <a:alphaModFix/>
          </a:blip>
          <a:srcRect b="0" l="0" r="0" t="0"/>
          <a:stretch/>
        </p:blipFill>
        <p:spPr>
          <a:xfrm>
            <a:off x="830079" y="200918"/>
            <a:ext cx="1339453" cy="1004590"/>
          </a:xfrm>
          <a:prstGeom prst="rect">
            <a:avLst/>
          </a:prstGeom>
          <a:noFill/>
          <a:ln>
            <a:noFill/>
          </a:ln>
        </p:spPr>
      </p:pic>
      <p:sp>
        <p:nvSpPr>
          <p:cNvPr id="202" name="Google Shape;202;p14"/>
          <p:cNvSpPr txBox="1"/>
          <p:nvPr>
            <p:ph idx="1" type="body"/>
          </p:nvPr>
        </p:nvSpPr>
        <p:spPr>
          <a:xfrm>
            <a:off x="4723805" y="1193472"/>
            <a:ext cx="3750600" cy="33150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好處</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免費</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可以在軟件設定激光功率和速度</a:t>
            </a:r>
            <a:endParaRPr/>
          </a:p>
          <a:p>
            <a:pPr indent="-215900" lvl="0" marL="215900" rtl="0" algn="l">
              <a:lnSpc>
                <a:spcPct val="100000"/>
              </a:lnSpc>
              <a:spcBef>
                <a:spcPts val="2000"/>
              </a:spcBef>
              <a:spcAft>
                <a:spcPts val="0"/>
              </a:spcAft>
              <a:buClr>
                <a:srgbClr val="000000"/>
              </a:buClr>
              <a:buSzPts val="2600"/>
              <a:buFont typeface="Helvetica Neue"/>
              <a:buChar char="●"/>
            </a:pPr>
            <a:r>
              <a:rPr lang="en-US" sz="1800"/>
              <a:t>可以處理簡單畫圖</a:t>
            </a:r>
            <a:endParaRPr/>
          </a:p>
          <a:p>
            <a:pPr indent="0" lvl="0" marL="0" rtl="0" algn="l">
              <a:lnSpc>
                <a:spcPct val="100000"/>
              </a:lnSpc>
              <a:spcBef>
                <a:spcPts val="0"/>
              </a:spcBef>
              <a:spcAft>
                <a:spcPts val="0"/>
              </a:spcAft>
              <a:buClr>
                <a:srgbClr val="000000"/>
              </a:buClr>
              <a:buSzPts val="700"/>
              <a:buFont typeface="Arial"/>
              <a:buNone/>
            </a:pPr>
            <a:r>
              <a:t/>
            </a:r>
            <a:endParaRPr sz="1600">
              <a:solidFill>
                <a:schemeClr val="dk1"/>
              </a:solidFill>
            </a:endParaRPr>
          </a:p>
          <a:p>
            <a:pPr indent="0" lvl="0" marL="0" rtl="0" algn="l">
              <a:lnSpc>
                <a:spcPct val="100000"/>
              </a:lnSpc>
              <a:spcBef>
                <a:spcPts val="0"/>
              </a:spcBef>
              <a:spcAft>
                <a:spcPts val="0"/>
              </a:spcAft>
              <a:buClr>
                <a:srgbClr val="000000"/>
              </a:buClr>
              <a:buSzPts val="700"/>
              <a:buFont typeface="Arial"/>
              <a:buNone/>
            </a:pPr>
            <a:r>
              <a:rPr lang="en-US" sz="1600">
                <a:solidFill>
                  <a:schemeClr val="dk1"/>
                </a:solidFill>
              </a:rPr>
              <a:t>壞處</a:t>
            </a:r>
            <a:endParaRPr/>
          </a:p>
          <a:p>
            <a:pPr indent="-254000" lvl="0" marL="254000" rtl="0" algn="l">
              <a:lnSpc>
                <a:spcPct val="100000"/>
              </a:lnSpc>
              <a:spcBef>
                <a:spcPts val="2000"/>
              </a:spcBef>
              <a:spcAft>
                <a:spcPts val="0"/>
              </a:spcAft>
              <a:buClr>
                <a:srgbClr val="000000"/>
              </a:buClr>
              <a:buSzPts val="2600"/>
              <a:buFont typeface="Helvetica Neue"/>
              <a:buChar char="●"/>
            </a:pPr>
            <a:r>
              <a:rPr lang="en-US" sz="1800"/>
              <a:t>只能處理最簡單的圖像處理</a:t>
            </a:r>
            <a:endParaRPr/>
          </a:p>
          <a:p>
            <a:pPr indent="-254000" lvl="0" marL="254000" rtl="0" algn="l">
              <a:lnSpc>
                <a:spcPct val="100000"/>
              </a:lnSpc>
              <a:spcBef>
                <a:spcPts val="2000"/>
              </a:spcBef>
              <a:spcAft>
                <a:spcPts val="0"/>
              </a:spcAft>
              <a:buClr>
                <a:srgbClr val="000000"/>
              </a:buClr>
              <a:buSzPts val="2600"/>
              <a:buFont typeface="Helvetica Neue"/>
              <a:buChar char="●"/>
            </a:pPr>
            <a:r>
              <a:rPr lang="en-US" sz="1800"/>
              <a:t>軟件有機會有bugs</a:t>
            </a:r>
            <a:endParaRPr/>
          </a:p>
        </p:txBody>
      </p:sp>
      <p:sp>
        <p:nvSpPr>
          <p:cNvPr id="203" name="Google Shape;203;p14"/>
          <p:cNvSpPr txBox="1"/>
          <p:nvPr/>
        </p:nvSpPr>
        <p:spPr>
          <a:xfrm>
            <a:off x="138559" y="4773717"/>
            <a:ext cx="47193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1500"/>
              <a:buFont typeface="Helvetica Neue"/>
              <a:buNone/>
            </a:pPr>
            <a:r>
              <a:rPr b="1" i="0" lang="en-US" sz="1500" u="sng" cap="none" strike="noStrike">
                <a:solidFill>
                  <a:schemeClr val="hlink"/>
                </a:solidFill>
                <a:latin typeface="Helvetica Neue"/>
                <a:ea typeface="Helvetica Neue"/>
                <a:cs typeface="Helvetica Neue"/>
                <a:sym typeface="Helvetica Neue"/>
                <a:hlinkClick r:id="rId4"/>
              </a:rPr>
              <a:t>http://www.thunderlaser.com/laser-download</a:t>
            </a:r>
            <a:endParaRPr b="0" i="0" sz="900" u="none" cap="none" strike="noStrike">
              <a:solidFill>
                <a:srgbClr val="000000"/>
              </a:solidFill>
              <a:latin typeface="Arial"/>
              <a:ea typeface="Arial"/>
              <a:cs typeface="Arial"/>
              <a:sym typeface="Arial"/>
            </a:endParaRPr>
          </a:p>
        </p:txBody>
      </p:sp>
      <p:sp>
        <p:nvSpPr>
          <p:cNvPr id="204" name="Google Shape;204;p14"/>
          <p:cNvSpPr txBox="1"/>
          <p:nvPr/>
        </p:nvSpPr>
        <p:spPr>
          <a:xfrm>
            <a:off x="732234" y="1113105"/>
            <a:ext cx="3750600" cy="3315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用於連接鐳射雕刻機和電腦檔案的橋樑的CAM軟件。沒有這個軟件，圖像不能在機器切割。</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5"/>
          <p:cNvSpPr txBox="1"/>
          <p:nvPr>
            <p:ph type="title"/>
          </p:nvPr>
        </p:nvSpPr>
        <p:spPr>
          <a:xfrm>
            <a:off x="892969" y="1701105"/>
            <a:ext cx="7358100" cy="17412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像素轉化做Vector例子</a:t>
            </a:r>
            <a:endParaRPr/>
          </a:p>
        </p:txBody>
      </p:sp>
      <p:sp>
        <p:nvSpPr>
          <p:cNvPr id="210" name="Google Shape;210;p15"/>
          <p:cNvSpPr txBox="1"/>
          <p:nvPr/>
        </p:nvSpPr>
        <p:spPr>
          <a:xfrm>
            <a:off x="2502169" y="2836725"/>
            <a:ext cx="4139700" cy="5004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以Adobe illustrator做例子</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其他軟件做法和Adobe illustrator分別不大</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Screenshot 2019-01-04 at 12.09.21.png" id="215" name="Google Shape;215;p16"/>
          <p:cNvPicPr preferRelativeResize="0"/>
          <p:nvPr/>
        </p:nvPicPr>
        <p:blipFill rotWithShape="1">
          <a:blip r:embed="rId3">
            <a:alphaModFix/>
          </a:blip>
          <a:srcRect b="0" l="0" r="0" t="0"/>
          <a:stretch/>
        </p:blipFill>
        <p:spPr>
          <a:xfrm>
            <a:off x="867540" y="-185675"/>
            <a:ext cx="7408874" cy="4721247"/>
          </a:xfrm>
          <a:prstGeom prst="rect">
            <a:avLst/>
          </a:prstGeom>
          <a:noFill/>
          <a:ln>
            <a:noFill/>
          </a:ln>
        </p:spPr>
      </p:pic>
      <p:sp>
        <p:nvSpPr>
          <p:cNvPr id="216" name="Google Shape;216;p16"/>
          <p:cNvSpPr/>
          <p:nvPr/>
        </p:nvSpPr>
        <p:spPr>
          <a:xfrm>
            <a:off x="1887510" y="164860"/>
            <a:ext cx="986100" cy="153600"/>
          </a:xfrm>
          <a:prstGeom prst="rect">
            <a:avLst/>
          </a:prstGeom>
          <a:noFill/>
          <a:ln cap="flat" cmpd="sng" w="12700">
            <a:solidFill>
              <a:srgbClr val="EB220C"/>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217" name="Google Shape;217;p16"/>
          <p:cNvSpPr/>
          <p:nvPr/>
        </p:nvSpPr>
        <p:spPr>
          <a:xfrm>
            <a:off x="3374782" y="164843"/>
            <a:ext cx="687000" cy="153600"/>
          </a:xfrm>
          <a:prstGeom prst="rect">
            <a:avLst/>
          </a:prstGeom>
          <a:noFill/>
          <a:ln cap="flat" cmpd="sng" w="12700">
            <a:solidFill>
              <a:srgbClr val="EB220C"/>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cxnSp>
        <p:nvCxnSpPr>
          <p:cNvPr id="218" name="Google Shape;218;p16"/>
          <p:cNvCxnSpPr/>
          <p:nvPr/>
        </p:nvCxnSpPr>
        <p:spPr>
          <a:xfrm rot="10800000">
            <a:off x="4929684" y="290777"/>
            <a:ext cx="254700" cy="554700"/>
          </a:xfrm>
          <a:prstGeom prst="straightConnector1">
            <a:avLst/>
          </a:prstGeom>
          <a:noFill/>
          <a:ln cap="flat" cmpd="sng" w="25400">
            <a:solidFill>
              <a:srgbClr val="EB220C"/>
            </a:solidFill>
            <a:prstDash val="solid"/>
            <a:miter lim="400000"/>
            <a:headEnd len="sm" w="sm" type="none"/>
            <a:tailEnd len="med" w="med" type="triangle"/>
          </a:ln>
        </p:spPr>
      </p:cxnSp>
      <p:sp>
        <p:nvSpPr>
          <p:cNvPr id="219" name="Google Shape;219;p16"/>
          <p:cNvSpPr/>
          <p:nvPr/>
        </p:nvSpPr>
        <p:spPr>
          <a:xfrm>
            <a:off x="4350967" y="164860"/>
            <a:ext cx="687000" cy="153600"/>
          </a:xfrm>
          <a:prstGeom prst="rect">
            <a:avLst/>
          </a:prstGeom>
          <a:noFill/>
          <a:ln cap="flat" cmpd="sng" w="12700">
            <a:solidFill>
              <a:srgbClr val="EB220C"/>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220" name="Google Shape;220;p16"/>
          <p:cNvSpPr txBox="1"/>
          <p:nvPr/>
        </p:nvSpPr>
        <p:spPr>
          <a:xfrm>
            <a:off x="1535513" y="4230881"/>
            <a:ext cx="6072900" cy="726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原先檔案為.jpg（像素格式)，</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右面image trace鍵和旁邊的小箭嘴有不同轉化成vector的選擇</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留意檔案為RGB格式</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descr="Screenshot 2019-01-04 at 12.18.23.png" id="225" name="Google Shape;225;p17"/>
          <p:cNvPicPr preferRelativeResize="0"/>
          <p:nvPr/>
        </p:nvPicPr>
        <p:blipFill rotWithShape="1">
          <a:blip r:embed="rId3">
            <a:alphaModFix/>
          </a:blip>
          <a:srcRect b="0" l="0" r="0" t="0"/>
          <a:stretch/>
        </p:blipFill>
        <p:spPr>
          <a:xfrm>
            <a:off x="912011" y="-193385"/>
            <a:ext cx="7396112" cy="4713113"/>
          </a:xfrm>
          <a:prstGeom prst="rect">
            <a:avLst/>
          </a:prstGeom>
          <a:noFill/>
          <a:ln>
            <a:noFill/>
          </a:ln>
        </p:spPr>
      </p:pic>
      <p:sp>
        <p:nvSpPr>
          <p:cNvPr id="226" name="Google Shape;226;p17"/>
          <p:cNvSpPr/>
          <p:nvPr/>
        </p:nvSpPr>
        <p:spPr>
          <a:xfrm>
            <a:off x="2715348" y="164860"/>
            <a:ext cx="194400" cy="153600"/>
          </a:xfrm>
          <a:prstGeom prst="rect">
            <a:avLst/>
          </a:prstGeom>
          <a:noFill/>
          <a:ln cap="flat" cmpd="sng" w="12700">
            <a:solidFill>
              <a:srgbClr val="EB220C"/>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cxnSp>
        <p:nvCxnSpPr>
          <p:cNvPr id="227" name="Google Shape;227;p17"/>
          <p:cNvCxnSpPr/>
          <p:nvPr/>
        </p:nvCxnSpPr>
        <p:spPr>
          <a:xfrm rot="10800000">
            <a:off x="4754838" y="307419"/>
            <a:ext cx="254700" cy="554700"/>
          </a:xfrm>
          <a:prstGeom prst="straightConnector1">
            <a:avLst/>
          </a:prstGeom>
          <a:noFill/>
          <a:ln cap="flat" cmpd="sng" w="25400">
            <a:solidFill>
              <a:srgbClr val="EB220C"/>
            </a:solidFill>
            <a:prstDash val="solid"/>
            <a:miter lim="400000"/>
            <a:headEnd len="sm" w="sm" type="none"/>
            <a:tailEnd len="med" w="med" type="triangle"/>
          </a:ln>
        </p:spPr>
      </p:cxnSp>
      <p:sp>
        <p:nvSpPr>
          <p:cNvPr id="228" name="Google Shape;228;p17"/>
          <p:cNvSpPr/>
          <p:nvPr/>
        </p:nvSpPr>
        <p:spPr>
          <a:xfrm>
            <a:off x="4309263" y="164860"/>
            <a:ext cx="510600" cy="153600"/>
          </a:xfrm>
          <a:prstGeom prst="rect">
            <a:avLst/>
          </a:prstGeom>
          <a:noFill/>
          <a:ln cap="flat" cmpd="sng" w="12700">
            <a:solidFill>
              <a:srgbClr val="EB220C"/>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229" name="Google Shape;229;p17"/>
          <p:cNvSpPr txBox="1"/>
          <p:nvPr/>
        </p:nvSpPr>
        <p:spPr>
          <a:xfrm>
            <a:off x="1535513" y="4230881"/>
            <a:ext cx="6072900" cy="726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右面image trace鍵和旁邊的小箭嘴有不同轉化成vector的選擇</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按下其中一個選擇後在 Preset傍的icon可以做調整</a:t>
            </a:r>
            <a:br>
              <a:rPr b="1" i="0" lang="en-US" sz="1500" u="none" cap="none" strike="noStrike">
                <a:solidFill>
                  <a:srgbClr val="000000"/>
                </a:solidFill>
                <a:latin typeface="Helvetica Neue"/>
                <a:ea typeface="Helvetica Neue"/>
                <a:cs typeface="Helvetica Neue"/>
                <a:sym typeface="Helvetica Neue"/>
              </a:rPr>
            </a:br>
            <a:r>
              <a:rPr b="1" i="0" lang="en-US" sz="1500" u="none" cap="none" strike="noStrike">
                <a:solidFill>
                  <a:srgbClr val="000000"/>
                </a:solidFill>
                <a:latin typeface="Helvetica Neue"/>
                <a:ea typeface="Helvetica Neue"/>
                <a:cs typeface="Helvetica Neue"/>
                <a:sym typeface="Helvetica Neue"/>
              </a:rPr>
              <a:t>完成後按Expand</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descr="Screenshot 2019-01-04 at 12.10.38.png" id="234" name="Google Shape;234;p18"/>
          <p:cNvPicPr preferRelativeResize="0"/>
          <p:nvPr/>
        </p:nvPicPr>
        <p:blipFill rotWithShape="1">
          <a:blip r:embed="rId3">
            <a:alphaModFix/>
          </a:blip>
          <a:srcRect b="0" l="0" r="0" t="0"/>
          <a:stretch/>
        </p:blipFill>
        <p:spPr>
          <a:xfrm>
            <a:off x="874739" y="-185995"/>
            <a:ext cx="7394604" cy="4712152"/>
          </a:xfrm>
          <a:prstGeom prst="rect">
            <a:avLst/>
          </a:prstGeom>
          <a:noFill/>
          <a:ln>
            <a:noFill/>
          </a:ln>
        </p:spPr>
      </p:pic>
      <p:sp>
        <p:nvSpPr>
          <p:cNvPr id="235" name="Google Shape;235;p18"/>
          <p:cNvSpPr txBox="1"/>
          <p:nvPr/>
        </p:nvSpPr>
        <p:spPr>
          <a:xfrm>
            <a:off x="4317504" y="4456554"/>
            <a:ext cx="509100" cy="274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完成</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descr="Screenshot 2019-01-04 at 12.10.38.png" id="240" name="Google Shape;240;p19"/>
          <p:cNvPicPr preferRelativeResize="0"/>
          <p:nvPr/>
        </p:nvPicPr>
        <p:blipFill rotWithShape="1">
          <a:blip r:embed="rId3">
            <a:alphaModFix/>
          </a:blip>
          <a:srcRect b="25049" l="35277" r="43686" t="42099"/>
          <a:stretch/>
        </p:blipFill>
        <p:spPr>
          <a:xfrm>
            <a:off x="285588" y="241797"/>
            <a:ext cx="2073804" cy="1547866"/>
          </a:xfrm>
          <a:prstGeom prst="rect">
            <a:avLst/>
          </a:prstGeom>
          <a:noFill/>
          <a:ln>
            <a:noFill/>
          </a:ln>
        </p:spPr>
      </p:pic>
      <p:sp>
        <p:nvSpPr>
          <p:cNvPr id="241" name="Google Shape;241;p19"/>
          <p:cNvSpPr txBox="1"/>
          <p:nvPr/>
        </p:nvSpPr>
        <p:spPr>
          <a:xfrm>
            <a:off x="952859" y="1915671"/>
            <a:ext cx="7395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Vector</a:t>
            </a:r>
            <a:endParaRPr b="0" i="0" sz="900" u="none" cap="none" strike="noStrike">
              <a:solidFill>
                <a:srgbClr val="000000"/>
              </a:solidFill>
              <a:latin typeface="Arial"/>
              <a:ea typeface="Arial"/>
              <a:cs typeface="Arial"/>
              <a:sym typeface="Arial"/>
            </a:endParaRPr>
          </a:p>
        </p:txBody>
      </p:sp>
      <p:cxnSp>
        <p:nvCxnSpPr>
          <p:cNvPr id="242" name="Google Shape;242;p19"/>
          <p:cNvCxnSpPr/>
          <p:nvPr/>
        </p:nvCxnSpPr>
        <p:spPr>
          <a:xfrm>
            <a:off x="2173958" y="1188215"/>
            <a:ext cx="3584700" cy="1145100"/>
          </a:xfrm>
          <a:prstGeom prst="straightConnector1">
            <a:avLst/>
          </a:prstGeom>
          <a:noFill/>
          <a:ln cap="flat" cmpd="sng" w="25400">
            <a:solidFill>
              <a:srgbClr val="000000"/>
            </a:solidFill>
            <a:prstDash val="solid"/>
            <a:miter lim="400000"/>
            <a:headEnd len="sm" w="sm" type="none"/>
            <a:tailEnd len="med" w="med" type="triangle"/>
          </a:ln>
        </p:spPr>
      </p:cxnSp>
      <p:cxnSp>
        <p:nvCxnSpPr>
          <p:cNvPr id="243" name="Google Shape;243;p19"/>
          <p:cNvCxnSpPr/>
          <p:nvPr/>
        </p:nvCxnSpPr>
        <p:spPr>
          <a:xfrm>
            <a:off x="2157204" y="1192440"/>
            <a:ext cx="3614700" cy="0"/>
          </a:xfrm>
          <a:prstGeom prst="straightConnector1">
            <a:avLst/>
          </a:prstGeom>
          <a:noFill/>
          <a:ln cap="flat" cmpd="sng" w="25400">
            <a:solidFill>
              <a:srgbClr val="000000"/>
            </a:solidFill>
            <a:prstDash val="solid"/>
            <a:miter lim="400000"/>
            <a:headEnd len="sm" w="sm" type="none"/>
            <a:tailEnd len="med" w="med" type="triangle"/>
          </a:ln>
        </p:spPr>
      </p:cxnSp>
      <p:cxnSp>
        <p:nvCxnSpPr>
          <p:cNvPr id="244" name="Google Shape;244;p19"/>
          <p:cNvCxnSpPr/>
          <p:nvPr/>
        </p:nvCxnSpPr>
        <p:spPr>
          <a:xfrm>
            <a:off x="2163511" y="1194431"/>
            <a:ext cx="3679200" cy="2759400"/>
          </a:xfrm>
          <a:prstGeom prst="straightConnector1">
            <a:avLst/>
          </a:prstGeom>
          <a:noFill/>
          <a:ln cap="flat" cmpd="sng" w="25400">
            <a:solidFill>
              <a:srgbClr val="000000"/>
            </a:solidFill>
            <a:prstDash val="solid"/>
            <a:miter lim="400000"/>
            <a:headEnd len="sm" w="sm" type="none"/>
            <a:tailEnd len="med" w="med" type="triangle"/>
          </a:ln>
        </p:spPr>
      </p:cxnSp>
      <p:pic>
        <p:nvPicPr>
          <p:cNvPr descr="Unknown.jpeg" id="245" name="Google Shape;245;p19"/>
          <p:cNvPicPr preferRelativeResize="0"/>
          <p:nvPr/>
        </p:nvPicPr>
        <p:blipFill rotWithShape="1">
          <a:blip r:embed="rId4">
            <a:alphaModFix/>
          </a:blip>
          <a:srcRect b="0" l="0" r="0" t="0"/>
          <a:stretch/>
        </p:blipFill>
        <p:spPr>
          <a:xfrm>
            <a:off x="6150436" y="136494"/>
            <a:ext cx="1687711" cy="1339454"/>
          </a:xfrm>
          <a:prstGeom prst="rect">
            <a:avLst/>
          </a:prstGeom>
          <a:noFill/>
          <a:ln>
            <a:noFill/>
          </a:ln>
        </p:spPr>
      </p:pic>
      <p:pic>
        <p:nvPicPr>
          <p:cNvPr descr="Unknown-1.jpeg" id="246" name="Google Shape;246;p19"/>
          <p:cNvPicPr preferRelativeResize="0"/>
          <p:nvPr/>
        </p:nvPicPr>
        <p:blipFill rotWithShape="1">
          <a:blip r:embed="rId5">
            <a:alphaModFix/>
          </a:blip>
          <a:srcRect b="0" l="0" r="0" t="0"/>
          <a:stretch/>
        </p:blipFill>
        <p:spPr>
          <a:xfrm>
            <a:off x="6270987" y="1622044"/>
            <a:ext cx="1506885" cy="1506885"/>
          </a:xfrm>
          <a:prstGeom prst="rect">
            <a:avLst/>
          </a:prstGeom>
          <a:noFill/>
          <a:ln>
            <a:noFill/>
          </a:ln>
        </p:spPr>
      </p:pic>
      <p:pic>
        <p:nvPicPr>
          <p:cNvPr descr="zenbot-cnc-4848.jpg" id="247" name="Google Shape;247;p19"/>
          <p:cNvPicPr preferRelativeResize="0"/>
          <p:nvPr/>
        </p:nvPicPr>
        <p:blipFill rotWithShape="1">
          <a:blip r:embed="rId6">
            <a:alphaModFix/>
          </a:blip>
          <a:srcRect b="0" l="0" r="0" t="0"/>
          <a:stretch/>
        </p:blipFill>
        <p:spPr>
          <a:xfrm>
            <a:off x="5958514" y="3582037"/>
            <a:ext cx="1975595" cy="1339453"/>
          </a:xfrm>
          <a:prstGeom prst="rect">
            <a:avLst/>
          </a:prstGeom>
          <a:noFill/>
          <a:ln>
            <a:noFill/>
          </a:ln>
        </p:spPr>
      </p:pic>
      <p:sp>
        <p:nvSpPr>
          <p:cNvPr id="248" name="Google Shape;248;p19"/>
          <p:cNvSpPr txBox="1"/>
          <p:nvPr/>
        </p:nvSpPr>
        <p:spPr>
          <a:xfrm>
            <a:off x="280632" y="2814949"/>
            <a:ext cx="5037300" cy="11721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000000"/>
              </a:buClr>
              <a:buSzPts val="1500"/>
              <a:buFont typeface="Helvetica Neue"/>
              <a:buNone/>
            </a:pPr>
            <a:r>
              <a:rPr b="0" i="0" lang="en-US" sz="1500" u="none" cap="none" strike="noStrike">
                <a:solidFill>
                  <a:srgbClr val="000000"/>
                </a:solidFill>
                <a:latin typeface="Helvetica Neue"/>
                <a:ea typeface="Helvetica Neue"/>
                <a:cs typeface="Helvetica Neue"/>
                <a:sym typeface="Helvetica Neue"/>
              </a:rPr>
              <a:t>Vector圖像除可以用在雷射切割之外</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0" i="0" lang="en-US" sz="1500" u="none" cap="none" strike="noStrike">
                <a:solidFill>
                  <a:srgbClr val="000000"/>
                </a:solidFill>
                <a:latin typeface="Helvetica Neue"/>
                <a:ea typeface="Helvetica Neue"/>
                <a:cs typeface="Helvetica Neue"/>
                <a:sym typeface="Helvetica Neue"/>
              </a:rPr>
              <a:t>還可以用在其他機器，例如</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0" i="0" lang="en-US" sz="1500" u="none" cap="none" strike="noStrike">
                <a:solidFill>
                  <a:srgbClr val="000000"/>
                </a:solidFill>
                <a:latin typeface="Helvetica Neue"/>
                <a:ea typeface="Helvetica Neue"/>
                <a:cs typeface="Helvetica Neue"/>
                <a:sym typeface="Helvetica Neue"/>
              </a:rPr>
              <a:t>Plotting Machine和 CNC Router</a:t>
            </a:r>
            <a:br>
              <a:rPr b="0" i="0" lang="en-US" sz="1500" u="none" cap="none" strike="noStrike">
                <a:solidFill>
                  <a:srgbClr val="000000"/>
                </a:solidFill>
                <a:latin typeface="Helvetica Neue"/>
                <a:ea typeface="Helvetica Neue"/>
                <a:cs typeface="Helvetica Neue"/>
                <a:sym typeface="Helvetica Neue"/>
              </a:rPr>
            </a:br>
            <a:r>
              <a:rPr b="0" i="0" lang="en-US" sz="1500" u="none" cap="none" strike="noStrike">
                <a:solidFill>
                  <a:srgbClr val="000000"/>
                </a:solidFill>
                <a:latin typeface="Helvetica Neue"/>
                <a:ea typeface="Helvetica Neue"/>
                <a:cs typeface="Helvetica Neue"/>
                <a:sym typeface="Helvetica Neue"/>
              </a:rPr>
              <a:t>所以，能處理Vector圖像對於其他工藝也有得大幫助</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Helvetica Neue"/>
              <a:buNone/>
            </a:pPr>
            <a:r>
              <a:rPr b="0" i="0" lang="en-US" sz="1500" u="none" cap="none" strike="noStrike">
                <a:solidFill>
                  <a:srgbClr val="000000"/>
                </a:solidFill>
                <a:latin typeface="Helvetica Neue"/>
                <a:ea typeface="Helvetica Neue"/>
                <a:cs typeface="Helvetica Neue"/>
                <a:sym typeface="Helvetica Neue"/>
              </a:rPr>
              <a:t>選擇良好的軟件也很重要</a:t>
            </a:r>
            <a:endParaRPr b="0" i="0" sz="900" u="none" cap="none" strike="noStrike">
              <a:solidFill>
                <a:srgbClr val="000000"/>
              </a:solidFill>
              <a:latin typeface="Arial"/>
              <a:ea typeface="Arial"/>
              <a:cs typeface="Arial"/>
              <a:sym typeface="Arial"/>
            </a:endParaRPr>
          </a:p>
        </p:txBody>
      </p:sp>
      <p:sp>
        <p:nvSpPr>
          <p:cNvPr id="249" name="Google Shape;249;p19"/>
          <p:cNvSpPr txBox="1"/>
          <p:nvPr/>
        </p:nvSpPr>
        <p:spPr>
          <a:xfrm>
            <a:off x="6598243" y="1411256"/>
            <a:ext cx="13548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Laser Cutter</a:t>
            </a:r>
            <a:endParaRPr b="0" i="0" sz="900" u="none" cap="none" strike="noStrike">
              <a:solidFill>
                <a:srgbClr val="000000"/>
              </a:solidFill>
              <a:latin typeface="Arial"/>
              <a:ea typeface="Arial"/>
              <a:cs typeface="Arial"/>
              <a:sym typeface="Arial"/>
            </a:endParaRPr>
          </a:p>
        </p:txBody>
      </p:sp>
      <p:sp>
        <p:nvSpPr>
          <p:cNvPr id="250" name="Google Shape;250;p19"/>
          <p:cNvSpPr txBox="1"/>
          <p:nvPr/>
        </p:nvSpPr>
        <p:spPr>
          <a:xfrm>
            <a:off x="6372464" y="3095525"/>
            <a:ext cx="18063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Plotting Machine</a:t>
            </a:r>
            <a:endParaRPr b="0" i="0" sz="900" u="none" cap="none" strike="noStrike">
              <a:solidFill>
                <a:srgbClr val="000000"/>
              </a:solidFill>
              <a:latin typeface="Arial"/>
              <a:ea typeface="Arial"/>
              <a:cs typeface="Arial"/>
              <a:sym typeface="Arial"/>
            </a:endParaRPr>
          </a:p>
        </p:txBody>
      </p:sp>
      <p:sp>
        <p:nvSpPr>
          <p:cNvPr id="251" name="Google Shape;251;p19"/>
          <p:cNvSpPr txBox="1"/>
          <p:nvPr/>
        </p:nvSpPr>
        <p:spPr>
          <a:xfrm>
            <a:off x="6566632" y="4876188"/>
            <a:ext cx="1417800" cy="243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CNC Routing</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descr="5-laser-cuttable-materials.jpg" id="256" name="Google Shape;256;p20"/>
          <p:cNvPicPr preferRelativeResize="0"/>
          <p:nvPr/>
        </p:nvPicPr>
        <p:blipFill rotWithShape="1">
          <a:blip r:embed="rId3">
            <a:alphaModFix amt="19757"/>
          </a:blip>
          <a:srcRect b="6808" l="22736" r="14695" t="1421"/>
          <a:stretch/>
        </p:blipFill>
        <p:spPr>
          <a:xfrm>
            <a:off x="1529" y="-6551"/>
            <a:ext cx="9140943" cy="5156602"/>
          </a:xfrm>
          <a:prstGeom prst="rect">
            <a:avLst/>
          </a:prstGeom>
          <a:noFill/>
          <a:ln>
            <a:noFill/>
          </a:ln>
        </p:spPr>
      </p:pic>
      <p:sp>
        <p:nvSpPr>
          <p:cNvPr id="257" name="Google Shape;257;p20"/>
          <p:cNvSpPr txBox="1"/>
          <p:nvPr>
            <p:ph type="title"/>
          </p:nvPr>
        </p:nvSpPr>
        <p:spPr>
          <a:xfrm>
            <a:off x="669727" y="133945"/>
            <a:ext cx="7804500" cy="726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600"/>
              <a:buFont typeface="Helvetica Neue"/>
              <a:buNone/>
            </a:pPr>
            <a:r>
              <a:rPr lang="en-US" sz="4600"/>
              <a:t>適用物料</a:t>
            </a:r>
            <a:endParaRPr/>
          </a:p>
        </p:txBody>
      </p:sp>
      <p:sp>
        <p:nvSpPr>
          <p:cNvPr id="258" name="Google Shape;258;p20"/>
          <p:cNvSpPr txBox="1"/>
          <p:nvPr>
            <p:ph idx="1" type="body"/>
          </p:nvPr>
        </p:nvSpPr>
        <p:spPr>
          <a:xfrm>
            <a:off x="669727" y="783580"/>
            <a:ext cx="3750600" cy="33150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1800"/>
              <a:buFont typeface="Helvetica Neue"/>
              <a:buNone/>
            </a:pPr>
            <a:r>
              <a:rPr lang="en-US" sz="1800"/>
              <a:t>切割類</a:t>
            </a:r>
            <a:endParaRPr/>
          </a:p>
          <a:p>
            <a:pPr indent="0" lvl="0" marL="0" rtl="0" algn="l">
              <a:lnSpc>
                <a:spcPct val="100000"/>
              </a:lnSpc>
              <a:spcBef>
                <a:spcPts val="2100"/>
              </a:spcBef>
              <a:spcAft>
                <a:spcPts val="0"/>
              </a:spcAft>
              <a:buClr>
                <a:srgbClr val="000000"/>
              </a:buClr>
              <a:buSzPts val="1800"/>
              <a:buFont typeface="Helvetica Neue"/>
              <a:buNone/>
            </a:pPr>
            <a:r>
              <a:rPr lang="en-US" sz="1800"/>
              <a:t>適用物料包括，但不限於：</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各類木材</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塑膠</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布料/皮革</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紙類</a:t>
            </a:r>
            <a:endParaRPr/>
          </a:p>
        </p:txBody>
      </p:sp>
      <p:sp>
        <p:nvSpPr>
          <p:cNvPr id="259" name="Google Shape;259;p20"/>
          <p:cNvSpPr txBox="1"/>
          <p:nvPr/>
        </p:nvSpPr>
        <p:spPr>
          <a:xfrm>
            <a:off x="4723805" y="783580"/>
            <a:ext cx="3750600" cy="3315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雕刻類</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2100"/>
              </a:spcBef>
              <a:spcAft>
                <a:spcPts val="0"/>
              </a:spcAft>
              <a:buClr>
                <a:srgbClr val="000000"/>
              </a:buClr>
              <a:buSzPts val="1800"/>
              <a:buFont typeface="Helvetica Neue"/>
              <a:buNone/>
            </a:pPr>
            <a:r>
              <a:rPr b="0" i="0" lang="en-US" sz="1800" u="none" cap="none" strike="noStrike">
                <a:solidFill>
                  <a:srgbClr val="000000"/>
                </a:solidFill>
                <a:latin typeface="Helvetica Neue"/>
                <a:ea typeface="Helvetica Neue"/>
                <a:cs typeface="Helvetica Neue"/>
                <a:sym typeface="Helvetica Neue"/>
              </a:rPr>
              <a:t>適用物料包括，但不限於：</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陶瓷</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玻璃</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石</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輕金屬</a:t>
            </a:r>
            <a:endParaRPr b="0" i="0" sz="900" u="none" cap="none" strike="noStrike">
              <a:solidFill>
                <a:srgbClr val="000000"/>
              </a:solidFill>
              <a:latin typeface="Arial"/>
              <a:ea typeface="Arial"/>
              <a:cs typeface="Arial"/>
              <a:sym typeface="Arial"/>
            </a:endParaRPr>
          </a:p>
        </p:txBody>
      </p:sp>
      <p:sp>
        <p:nvSpPr>
          <p:cNvPr id="260" name="Google Shape;260;p20"/>
          <p:cNvSpPr txBox="1"/>
          <p:nvPr/>
        </p:nvSpPr>
        <p:spPr>
          <a:xfrm>
            <a:off x="1273516" y="4256112"/>
            <a:ext cx="6597000" cy="2745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1500"/>
              <a:buFont typeface="Helvetica Neue"/>
              <a:buNone/>
            </a:pPr>
            <a:r>
              <a:rPr b="1" i="0" lang="en-US" sz="1500" u="none" cap="none" strike="noStrike">
                <a:solidFill>
                  <a:srgbClr val="000000"/>
                </a:solidFill>
                <a:latin typeface="Helvetica Neue"/>
                <a:ea typeface="Helvetica Neue"/>
                <a:cs typeface="Helvetica Neue"/>
                <a:sym typeface="Helvetica Neue"/>
              </a:rPr>
              <a:t>*適用於切割的物料同時可以雕刻，但可以雕刻的物料不一定可以切割</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descr="acrylic-colors_1400x.progressive.jpg" id="265" name="Google Shape;265;p21"/>
          <p:cNvPicPr preferRelativeResize="0"/>
          <p:nvPr/>
        </p:nvPicPr>
        <p:blipFill rotWithShape="1">
          <a:blip r:embed="rId3">
            <a:alphaModFix amt="29251"/>
          </a:blip>
          <a:srcRect b="0" l="25000" r="25000" t="0"/>
          <a:stretch/>
        </p:blipFill>
        <p:spPr>
          <a:xfrm>
            <a:off x="-1" y="0"/>
            <a:ext cx="9143998" cy="5143501"/>
          </a:xfrm>
          <a:prstGeom prst="rect">
            <a:avLst/>
          </a:prstGeom>
          <a:noFill/>
          <a:ln>
            <a:noFill/>
          </a:ln>
        </p:spPr>
      </p:pic>
      <p:sp>
        <p:nvSpPr>
          <p:cNvPr id="266" name="Google Shape;266;p21"/>
          <p:cNvSpPr txBox="1"/>
          <p:nvPr>
            <p:ph type="title"/>
          </p:nvPr>
        </p:nvSpPr>
        <p:spPr>
          <a:xfrm>
            <a:off x="669727" y="133945"/>
            <a:ext cx="3875400" cy="726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600"/>
              <a:buFont typeface="Helvetica Neue"/>
              <a:buNone/>
            </a:pPr>
            <a:r>
              <a:rPr lang="en-US" sz="4600"/>
              <a:t>塑膠( Acrylic)</a:t>
            </a:r>
            <a:endParaRPr/>
          </a:p>
        </p:txBody>
      </p:sp>
      <p:sp>
        <p:nvSpPr>
          <p:cNvPr id="267" name="Google Shape;267;p21"/>
          <p:cNvSpPr txBox="1"/>
          <p:nvPr>
            <p:ph idx="1" type="body"/>
          </p:nvPr>
        </p:nvSpPr>
        <p:spPr>
          <a:xfrm>
            <a:off x="669727" y="1220972"/>
            <a:ext cx="3750600" cy="3315000"/>
          </a:xfrm>
          <a:prstGeom prst="rect">
            <a:avLst/>
          </a:prstGeom>
          <a:noFill/>
          <a:ln>
            <a:noFill/>
          </a:ln>
        </p:spPr>
        <p:txBody>
          <a:bodyPr anchorCtr="0" anchor="t" bIns="32750" lIns="32750" spcFirstLastPara="1" rIns="32750" wrap="square" tIns="32750">
            <a:noAutofit/>
          </a:bodyPr>
          <a:lstStyle/>
          <a:p>
            <a:pPr indent="0" lvl="0" marL="0" rtl="0" algn="ctr">
              <a:lnSpc>
                <a:spcPct val="100000"/>
              </a:lnSpc>
              <a:spcBef>
                <a:spcPts val="0"/>
              </a:spcBef>
              <a:spcAft>
                <a:spcPts val="0"/>
              </a:spcAft>
              <a:buClr>
                <a:srgbClr val="000000"/>
              </a:buClr>
              <a:buSzPts val="700"/>
              <a:buFont typeface="Arial"/>
              <a:buNone/>
            </a:pPr>
            <a:r>
              <a:rPr lang="en-US" sz="1600">
                <a:solidFill>
                  <a:schemeClr val="dk1"/>
                </a:solidFill>
              </a:rPr>
              <a:t>好處</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顏色選擇多</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可選擇多種厚度和尺寸</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成品不需在切割後加工</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不受潮濕或其他天氣影響</a:t>
            </a:r>
            <a:endParaRPr/>
          </a:p>
        </p:txBody>
      </p:sp>
      <p:sp>
        <p:nvSpPr>
          <p:cNvPr id="268" name="Google Shape;268;p21"/>
          <p:cNvSpPr txBox="1"/>
          <p:nvPr/>
        </p:nvSpPr>
        <p:spPr>
          <a:xfrm>
            <a:off x="4723805" y="1220972"/>
            <a:ext cx="3750600" cy="33150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700"/>
              <a:buFont typeface="Arial"/>
              <a:buNone/>
            </a:pPr>
            <a:r>
              <a:rPr b="0" i="0" lang="en-US" sz="1600" u="none" cap="none" strike="noStrike">
                <a:solidFill>
                  <a:schemeClr val="dk1"/>
                </a:solidFill>
                <a:latin typeface="Helvetica Neue"/>
                <a:ea typeface="Helvetica Neue"/>
                <a:cs typeface="Helvetica Neue"/>
                <a:sym typeface="Helvetica Neue"/>
              </a:rPr>
              <a:t>壞處</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需要特定膠水將兩塊塑膠貼合</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雕刻後，雕刻位置會留有白色粉末</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價錢效其他物料高</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descr="birch-ply-various.jpg" id="273" name="Google Shape;273;p22"/>
          <p:cNvPicPr preferRelativeResize="0"/>
          <p:nvPr/>
        </p:nvPicPr>
        <p:blipFill rotWithShape="1">
          <a:blip r:embed="rId3">
            <a:alphaModFix amt="63450"/>
          </a:blip>
          <a:srcRect b="17438" l="18201" r="16232" t="8754"/>
          <a:stretch/>
        </p:blipFill>
        <p:spPr>
          <a:xfrm>
            <a:off x="0" y="-7983"/>
            <a:ext cx="9143976" cy="5159466"/>
          </a:xfrm>
          <a:prstGeom prst="rect">
            <a:avLst/>
          </a:prstGeom>
          <a:noFill/>
          <a:ln>
            <a:noFill/>
          </a:ln>
        </p:spPr>
      </p:pic>
      <p:sp>
        <p:nvSpPr>
          <p:cNvPr id="274" name="Google Shape;274;p22"/>
          <p:cNvSpPr txBox="1"/>
          <p:nvPr>
            <p:ph type="title"/>
          </p:nvPr>
        </p:nvSpPr>
        <p:spPr>
          <a:xfrm>
            <a:off x="669726" y="133945"/>
            <a:ext cx="3750600" cy="726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600"/>
              <a:buFont typeface="Helvetica Neue"/>
              <a:buNone/>
            </a:pPr>
            <a:r>
              <a:rPr lang="en-US" sz="4600"/>
              <a:t>木材</a:t>
            </a:r>
            <a:endParaRPr/>
          </a:p>
        </p:txBody>
      </p:sp>
      <p:sp>
        <p:nvSpPr>
          <p:cNvPr id="275" name="Google Shape;275;p22"/>
          <p:cNvSpPr txBox="1"/>
          <p:nvPr>
            <p:ph idx="1" type="body"/>
          </p:nvPr>
        </p:nvSpPr>
        <p:spPr>
          <a:xfrm>
            <a:off x="669718" y="1126485"/>
            <a:ext cx="3750600" cy="3315000"/>
          </a:xfrm>
          <a:prstGeom prst="rect">
            <a:avLst/>
          </a:prstGeom>
          <a:noFill/>
          <a:ln>
            <a:noFill/>
          </a:ln>
        </p:spPr>
        <p:txBody>
          <a:bodyPr anchorCtr="0" anchor="t" bIns="32750" lIns="32750" spcFirstLastPara="1" rIns="32750" wrap="square" tIns="32750">
            <a:noAutofit/>
          </a:bodyPr>
          <a:lstStyle/>
          <a:p>
            <a:pPr indent="0" lvl="0" marL="0" rtl="0" algn="ctr">
              <a:lnSpc>
                <a:spcPct val="100000"/>
              </a:lnSpc>
              <a:spcBef>
                <a:spcPts val="0"/>
              </a:spcBef>
              <a:spcAft>
                <a:spcPts val="0"/>
              </a:spcAft>
              <a:buClr>
                <a:srgbClr val="000000"/>
              </a:buClr>
              <a:buSzPts val="700"/>
              <a:buFont typeface="Arial"/>
              <a:buNone/>
            </a:pPr>
            <a:r>
              <a:rPr lang="en-US" sz="1600">
                <a:solidFill>
                  <a:schemeClr val="dk1"/>
                </a:solidFill>
              </a:rPr>
              <a:t>好處</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價錢合理</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可選擇多種厚度和尺寸</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木材款式選擇多</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容易加工處理</a:t>
            </a:r>
            <a:endParaRPr/>
          </a:p>
        </p:txBody>
      </p:sp>
      <p:sp>
        <p:nvSpPr>
          <p:cNvPr id="276" name="Google Shape;276;p22"/>
          <p:cNvSpPr txBox="1"/>
          <p:nvPr/>
        </p:nvSpPr>
        <p:spPr>
          <a:xfrm>
            <a:off x="4723796" y="1126485"/>
            <a:ext cx="3750600" cy="33150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700"/>
              <a:buFont typeface="Arial"/>
              <a:buNone/>
            </a:pPr>
            <a:r>
              <a:rPr b="0" i="0" lang="en-US" sz="1600" u="none" cap="none" strike="noStrike">
                <a:solidFill>
                  <a:schemeClr val="dk1"/>
                </a:solidFill>
                <a:latin typeface="Helvetica Neue"/>
                <a:ea typeface="Helvetica Neue"/>
                <a:cs typeface="Helvetica Neue"/>
                <a:sym typeface="Helvetica Neue"/>
              </a:rPr>
              <a:t>壞處</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受潮濕或其他天氣影響</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切割時會釋放大量煙</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切割邊會留有燒焦marks</a:t>
            </a:r>
            <a:endParaRPr b="0" i="0" sz="900" u="none" cap="none" strike="noStrike">
              <a:solidFill>
                <a:srgbClr val="000000"/>
              </a:solidFill>
              <a:latin typeface="Arial"/>
              <a:ea typeface="Arial"/>
              <a:cs typeface="Arial"/>
              <a:sym typeface="Arial"/>
            </a:endParaRPr>
          </a:p>
        </p:txBody>
      </p:sp>
      <p:pic>
        <p:nvPicPr>
          <p:cNvPr descr="skullbox_assembled_edge_v1.jpg" id="277" name="Google Shape;277;p22"/>
          <p:cNvPicPr preferRelativeResize="0"/>
          <p:nvPr/>
        </p:nvPicPr>
        <p:blipFill rotWithShape="1">
          <a:blip r:embed="rId4">
            <a:alphaModFix/>
          </a:blip>
          <a:srcRect b="26054" l="26054" r="26054" t="26054"/>
          <a:stretch/>
        </p:blipFill>
        <p:spPr>
          <a:xfrm>
            <a:off x="6115050" y="3371477"/>
            <a:ext cx="2054296" cy="154072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factory-enova-180903-1284x722.jpg" id="282" name="Google Shape;282;p23"/>
          <p:cNvPicPr preferRelativeResize="0"/>
          <p:nvPr/>
        </p:nvPicPr>
        <p:blipFill rotWithShape="1">
          <a:blip r:embed="rId3">
            <a:alphaModFix amt="26319"/>
          </a:blip>
          <a:srcRect b="8984" l="20776" r="20774" t="12943"/>
          <a:stretch/>
        </p:blipFill>
        <p:spPr>
          <a:xfrm>
            <a:off x="-1" y="-3773"/>
            <a:ext cx="9144000" cy="5151046"/>
          </a:xfrm>
          <a:prstGeom prst="rect">
            <a:avLst/>
          </a:prstGeom>
          <a:noFill/>
          <a:ln>
            <a:noFill/>
          </a:ln>
        </p:spPr>
      </p:pic>
      <p:sp>
        <p:nvSpPr>
          <p:cNvPr id="283" name="Google Shape;283;p23"/>
          <p:cNvSpPr txBox="1"/>
          <p:nvPr>
            <p:ph type="title"/>
          </p:nvPr>
        </p:nvSpPr>
        <p:spPr>
          <a:xfrm>
            <a:off x="669727" y="133945"/>
            <a:ext cx="3750600" cy="7260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3600"/>
              <a:buFont typeface="Helvetica Neue"/>
              <a:buNone/>
            </a:pPr>
            <a:r>
              <a:rPr lang="en-US" sz="3600"/>
              <a:t>布料/皮革和紙類</a:t>
            </a:r>
            <a:endParaRPr/>
          </a:p>
        </p:txBody>
      </p:sp>
      <p:sp>
        <p:nvSpPr>
          <p:cNvPr id="284" name="Google Shape;284;p23"/>
          <p:cNvSpPr txBox="1"/>
          <p:nvPr>
            <p:ph idx="1" type="body"/>
          </p:nvPr>
        </p:nvSpPr>
        <p:spPr>
          <a:xfrm>
            <a:off x="669727" y="1361087"/>
            <a:ext cx="3750600" cy="3315000"/>
          </a:xfrm>
          <a:prstGeom prst="rect">
            <a:avLst/>
          </a:prstGeom>
          <a:noFill/>
          <a:ln>
            <a:noFill/>
          </a:ln>
        </p:spPr>
        <p:txBody>
          <a:bodyPr anchorCtr="0" anchor="t" bIns="32750" lIns="32750" spcFirstLastPara="1" rIns="32750" wrap="square" tIns="32750">
            <a:noAutofit/>
          </a:bodyPr>
          <a:lstStyle/>
          <a:p>
            <a:pPr indent="0" lvl="0" marL="0" rtl="0" algn="ctr">
              <a:lnSpc>
                <a:spcPct val="100000"/>
              </a:lnSpc>
              <a:spcBef>
                <a:spcPts val="0"/>
              </a:spcBef>
              <a:spcAft>
                <a:spcPts val="0"/>
              </a:spcAft>
              <a:buClr>
                <a:srgbClr val="000000"/>
              </a:buClr>
              <a:buSzPts val="700"/>
              <a:buFont typeface="Arial"/>
              <a:buNone/>
            </a:pPr>
            <a:r>
              <a:rPr lang="en-US" sz="1600">
                <a:solidFill>
                  <a:schemeClr val="dk1"/>
                </a:solidFill>
              </a:rPr>
              <a:t>好處</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價錢低</a:t>
            </a:r>
            <a:endParaRPr/>
          </a:p>
          <a:p>
            <a:pPr indent="-254000" lvl="0" marL="254000" rtl="0" algn="l">
              <a:lnSpc>
                <a:spcPct val="100000"/>
              </a:lnSpc>
              <a:spcBef>
                <a:spcPts val="2100"/>
              </a:spcBef>
              <a:spcAft>
                <a:spcPts val="0"/>
              </a:spcAft>
              <a:buClr>
                <a:srgbClr val="000000"/>
              </a:buClr>
              <a:buSzPts val="2600"/>
              <a:buFont typeface="Helvetica Neue"/>
              <a:buChar char="●"/>
            </a:pPr>
            <a:r>
              <a:rPr lang="en-US" sz="1800"/>
              <a:t>容易買</a:t>
            </a:r>
            <a:endParaRPr/>
          </a:p>
        </p:txBody>
      </p:sp>
      <p:sp>
        <p:nvSpPr>
          <p:cNvPr id="285" name="Google Shape;285;p23"/>
          <p:cNvSpPr txBox="1"/>
          <p:nvPr/>
        </p:nvSpPr>
        <p:spPr>
          <a:xfrm>
            <a:off x="4723805" y="1361087"/>
            <a:ext cx="3750600" cy="33150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700"/>
              <a:buFont typeface="Arial"/>
              <a:buNone/>
            </a:pPr>
            <a:r>
              <a:rPr b="0" i="0" lang="en-US" sz="1600" u="none" cap="none" strike="noStrike">
                <a:solidFill>
                  <a:schemeClr val="dk1"/>
                </a:solidFill>
                <a:latin typeface="Helvetica Neue"/>
                <a:ea typeface="Helvetica Neue"/>
                <a:cs typeface="Helvetica Neue"/>
                <a:sym typeface="Helvetica Neue"/>
              </a:rPr>
              <a:t>壞處</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功率難控制</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受物料承托力限制</a:t>
            </a:r>
            <a:endParaRPr b="0" i="0" sz="900" u="none" cap="none" strike="noStrike">
              <a:solidFill>
                <a:srgbClr val="000000"/>
              </a:solidFill>
              <a:latin typeface="Arial"/>
              <a:ea typeface="Arial"/>
              <a:cs typeface="Arial"/>
              <a:sym typeface="Arial"/>
            </a:endParaRPr>
          </a:p>
          <a:p>
            <a:pPr indent="-254000" lvl="0" marL="254000" marR="0" rtl="0" algn="l">
              <a:lnSpc>
                <a:spcPct val="100000"/>
              </a:lnSpc>
              <a:spcBef>
                <a:spcPts val="2100"/>
              </a:spcBef>
              <a:spcAft>
                <a:spcPts val="0"/>
              </a:spcAft>
              <a:buClr>
                <a:srgbClr val="000000"/>
              </a:buClr>
              <a:buSzPts val="2600"/>
              <a:buFont typeface="Helvetica Neue"/>
              <a:buChar char="•"/>
            </a:pPr>
            <a:r>
              <a:rPr b="0" i="0" lang="en-US" sz="1800" u="none" cap="none" strike="noStrike">
                <a:solidFill>
                  <a:srgbClr val="000000"/>
                </a:solidFill>
                <a:latin typeface="Helvetica Neue"/>
                <a:ea typeface="Helvetica Neue"/>
                <a:cs typeface="Helvetica Neue"/>
                <a:sym typeface="Helvetica Neue"/>
              </a:rPr>
              <a:t>切割邊會留有燒焦marks</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4"/>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關於物料的注意事項</a:t>
            </a:r>
            <a:endParaRPr/>
          </a:p>
        </p:txBody>
      </p:sp>
      <p:sp>
        <p:nvSpPr>
          <p:cNvPr id="291" name="Google Shape;291;p24"/>
          <p:cNvSpPr txBox="1"/>
          <p:nvPr>
            <p:ph idx="1" type="body"/>
          </p:nvPr>
        </p:nvSpPr>
        <p:spPr>
          <a:xfrm>
            <a:off x="669727" y="1369590"/>
            <a:ext cx="7804500" cy="3315000"/>
          </a:xfrm>
          <a:prstGeom prst="rect">
            <a:avLst/>
          </a:prstGeom>
          <a:noFill/>
          <a:ln>
            <a:noFill/>
          </a:ln>
        </p:spPr>
        <p:txBody>
          <a:bodyPr anchorCtr="0" anchor="ctr" bIns="32750" lIns="32750" spcFirstLastPara="1" rIns="32750" wrap="square" tIns="32750">
            <a:noAutofit/>
          </a:bodyPr>
          <a:lstStyle/>
          <a:p>
            <a:pPr indent="-292100" lvl="0" marL="292100" rtl="0" algn="l">
              <a:lnSpc>
                <a:spcPct val="100000"/>
              </a:lnSpc>
              <a:spcBef>
                <a:spcPts val="0"/>
              </a:spcBef>
              <a:spcAft>
                <a:spcPts val="0"/>
              </a:spcAft>
              <a:buClr>
                <a:srgbClr val="000000"/>
              </a:buClr>
              <a:buSzPts val="3000"/>
              <a:buFont typeface="Helvetica Neue"/>
              <a:buChar char="●"/>
            </a:pPr>
            <a:r>
              <a:rPr b="0" i="0" lang="en-US" sz="2100" u="none" cap="none" strike="noStrike">
                <a:solidFill>
                  <a:srgbClr val="000000"/>
                </a:solidFill>
                <a:latin typeface="Helvetica Neue"/>
                <a:ea typeface="Helvetica Neue"/>
                <a:cs typeface="Helvetica Neue"/>
                <a:sym typeface="Helvetica Neue"/>
              </a:rPr>
              <a:t>物料彎曲，儲存不當會另成品效果變差或尺寸有誤差</a:t>
            </a:r>
            <a:endParaRPr/>
          </a:p>
          <a:p>
            <a:pPr indent="-292100" lvl="0" marL="292100" rtl="0" algn="l">
              <a:lnSpc>
                <a:spcPct val="100000"/>
              </a:lnSpc>
              <a:spcBef>
                <a:spcPts val="2700"/>
              </a:spcBef>
              <a:spcAft>
                <a:spcPts val="0"/>
              </a:spcAft>
              <a:buClr>
                <a:srgbClr val="000000"/>
              </a:buClr>
              <a:buSzPts val="3000"/>
              <a:buFont typeface="Helvetica Neue"/>
              <a:buChar char="●"/>
            </a:pPr>
            <a:r>
              <a:rPr b="0" i="0" lang="en-US" sz="2100" u="none" cap="none" strike="noStrike">
                <a:solidFill>
                  <a:srgbClr val="000000"/>
                </a:solidFill>
                <a:latin typeface="Helvetica Neue"/>
                <a:ea typeface="Helvetica Neue"/>
                <a:cs typeface="Helvetica Neue"/>
                <a:sym typeface="Helvetica Neue"/>
              </a:rPr>
              <a:t>物料厚度要平均，否則有些地方不能完全切出或熱刀太太另燒傷材料</a:t>
            </a:r>
            <a:endParaRPr/>
          </a:p>
          <a:p>
            <a:pPr indent="-292100" lvl="0" marL="292100" rtl="0" algn="l">
              <a:lnSpc>
                <a:spcPct val="100000"/>
              </a:lnSpc>
              <a:spcBef>
                <a:spcPts val="2700"/>
              </a:spcBef>
              <a:spcAft>
                <a:spcPts val="0"/>
              </a:spcAft>
              <a:buClr>
                <a:srgbClr val="000000"/>
              </a:buClr>
              <a:buSzPts val="3000"/>
              <a:buFont typeface="Helvetica Neue"/>
              <a:buChar char="●"/>
            </a:pPr>
            <a:r>
              <a:rPr b="0" i="0" lang="en-US" sz="2100" u="none" cap="none" strike="noStrike">
                <a:solidFill>
                  <a:srgbClr val="000000"/>
                </a:solidFill>
                <a:latin typeface="Helvetica Neue"/>
                <a:ea typeface="Helvetica Neue"/>
                <a:cs typeface="Helvetica Neue"/>
                <a:sym typeface="Helvetica Neue"/>
              </a:rPr>
              <a:t>切割亞加力膠片時先將面頭的紙斯走避免燭火</a:t>
            </a:r>
            <a:endParaRPr/>
          </a:p>
          <a:p>
            <a:pPr indent="-292100" lvl="0" marL="292100" rtl="0" algn="l">
              <a:lnSpc>
                <a:spcPct val="100000"/>
              </a:lnSpc>
              <a:spcBef>
                <a:spcPts val="2700"/>
              </a:spcBef>
              <a:spcAft>
                <a:spcPts val="0"/>
              </a:spcAft>
              <a:buClr>
                <a:srgbClr val="000000"/>
              </a:buClr>
              <a:buSzPts val="3000"/>
              <a:buFont typeface="Helvetica Neue"/>
              <a:buChar char="●"/>
            </a:pPr>
            <a:r>
              <a:rPr b="0" i="0" lang="en-US" sz="2100" u="none" cap="none" strike="noStrike">
                <a:solidFill>
                  <a:srgbClr val="000000"/>
                </a:solidFill>
                <a:latin typeface="Helvetica Neue"/>
                <a:ea typeface="Helvetica Neue"/>
                <a:cs typeface="Helvetica Neue"/>
                <a:sym typeface="Helvetica Neue"/>
              </a:rPr>
              <a:t>留意物料尺寸，不要大過機器工作床的大小</a:t>
            </a:r>
            <a:endParaRPr/>
          </a:p>
          <a:p>
            <a:pPr indent="-292100" lvl="0" marL="292100" rtl="0" algn="l">
              <a:lnSpc>
                <a:spcPct val="100000"/>
              </a:lnSpc>
              <a:spcBef>
                <a:spcPts val="2700"/>
              </a:spcBef>
              <a:spcAft>
                <a:spcPts val="0"/>
              </a:spcAft>
              <a:buClr>
                <a:srgbClr val="000000"/>
              </a:buClr>
              <a:buSzPts val="3000"/>
              <a:buFont typeface="Helvetica Neue"/>
              <a:buChar char="●"/>
            </a:pPr>
            <a:r>
              <a:rPr b="0" i="0" lang="en-US" sz="2100" u="none" cap="none" strike="noStrike">
                <a:solidFill>
                  <a:srgbClr val="000000"/>
                </a:solidFill>
                <a:latin typeface="Helvetica Neue"/>
                <a:ea typeface="Helvetica Neue"/>
                <a:cs typeface="Helvetica Neue"/>
                <a:sym typeface="Helvetica Neue"/>
              </a:rPr>
              <a:t>機器處理反光物料時避免雷射反射到眼睛</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5"/>
          <p:cNvSpPr txBox="1"/>
          <p:nvPr>
            <p:ph type="title"/>
          </p:nvPr>
        </p:nvSpPr>
        <p:spPr>
          <a:xfrm>
            <a:off x="892969" y="1701105"/>
            <a:ext cx="7358100" cy="17412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參考資料</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descr="71NSVb4MDGL._SY500_.jpg" id="301" name="Google Shape;301;p26"/>
          <p:cNvPicPr preferRelativeResize="0"/>
          <p:nvPr>
            <p:ph idx="2" type="pic"/>
          </p:nvPr>
        </p:nvPicPr>
        <p:blipFill rotWithShape="1">
          <a:blip r:embed="rId3">
            <a:alphaModFix/>
          </a:blip>
          <a:srcRect b="3461" l="0" r="0" t="3463"/>
          <a:stretch/>
        </p:blipFill>
        <p:spPr>
          <a:xfrm>
            <a:off x="5174285" y="2685604"/>
            <a:ext cx="2849400" cy="1989000"/>
          </a:xfrm>
          <a:prstGeom prst="rect">
            <a:avLst/>
          </a:prstGeom>
          <a:noFill/>
          <a:ln>
            <a:noFill/>
          </a:ln>
        </p:spPr>
      </p:pic>
      <p:pic>
        <p:nvPicPr>
          <p:cNvPr descr="195439521.jpg" id="302" name="Google Shape;302;p26"/>
          <p:cNvPicPr preferRelativeResize="0"/>
          <p:nvPr>
            <p:ph idx="3" type="pic"/>
          </p:nvPr>
        </p:nvPicPr>
        <p:blipFill rotWithShape="1">
          <a:blip r:embed="rId4">
            <a:alphaModFix/>
          </a:blip>
          <a:srcRect b="10043" l="0" r="0" t="10043"/>
          <a:stretch/>
        </p:blipFill>
        <p:spPr>
          <a:xfrm>
            <a:off x="4939641" y="468809"/>
            <a:ext cx="3318900" cy="1989000"/>
          </a:xfrm>
          <a:prstGeom prst="rect">
            <a:avLst/>
          </a:prstGeom>
          <a:noFill/>
          <a:ln>
            <a:noFill/>
          </a:ln>
        </p:spPr>
      </p:pic>
      <p:pic>
        <p:nvPicPr>
          <p:cNvPr descr="71JZl9L1NLL._SX425_.jpg" id="303" name="Google Shape;303;p26"/>
          <p:cNvPicPr preferRelativeResize="0"/>
          <p:nvPr/>
        </p:nvPicPr>
        <p:blipFill rotWithShape="1">
          <a:blip r:embed="rId5">
            <a:alphaModFix/>
          </a:blip>
          <a:srcRect b="4957" l="0" r="0" t="4957"/>
          <a:stretch/>
        </p:blipFill>
        <p:spPr>
          <a:xfrm>
            <a:off x="1072957" y="2685604"/>
            <a:ext cx="2944008" cy="1989088"/>
          </a:xfrm>
          <a:prstGeom prst="rect">
            <a:avLst/>
          </a:prstGeom>
          <a:noFill/>
          <a:ln>
            <a:noFill/>
          </a:ln>
        </p:spPr>
      </p:pic>
      <p:pic>
        <p:nvPicPr>
          <p:cNvPr descr="wolf necklace.jpg" id="304" name="Google Shape;304;p26"/>
          <p:cNvPicPr preferRelativeResize="0"/>
          <p:nvPr/>
        </p:nvPicPr>
        <p:blipFill rotWithShape="1">
          <a:blip r:embed="rId6">
            <a:alphaModFix/>
          </a:blip>
          <a:srcRect b="9579" l="0" r="0" t="9580"/>
          <a:stretch/>
        </p:blipFill>
        <p:spPr>
          <a:xfrm>
            <a:off x="904600" y="468809"/>
            <a:ext cx="3280722" cy="1989088"/>
          </a:xfrm>
          <a:prstGeom prst="rect">
            <a:avLst/>
          </a:prstGeom>
          <a:noFill/>
          <a:ln>
            <a:noFill/>
          </a:ln>
        </p:spPr>
      </p:pic>
      <p:sp>
        <p:nvSpPr>
          <p:cNvPr id="305" name="Google Shape;305;p26"/>
          <p:cNvSpPr txBox="1"/>
          <p:nvPr>
            <p:ph idx="4294967295" type="title"/>
          </p:nvPr>
        </p:nvSpPr>
        <p:spPr>
          <a:xfrm>
            <a:off x="-2484" y="-3853"/>
            <a:ext cx="2087700" cy="8037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初階</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descr="Freeform-Furniture-flatpack-chair-2.jpg" id="310" name="Google Shape;310;p27"/>
          <p:cNvPicPr preferRelativeResize="0"/>
          <p:nvPr>
            <p:ph idx="2" type="pic"/>
          </p:nvPr>
        </p:nvPicPr>
        <p:blipFill rotWithShape="1">
          <a:blip r:embed="rId3">
            <a:alphaModFix/>
          </a:blip>
          <a:srcRect b="2533" l="0" r="0" t="2533"/>
          <a:stretch/>
        </p:blipFill>
        <p:spPr>
          <a:xfrm>
            <a:off x="4723805" y="2685604"/>
            <a:ext cx="3750600" cy="1989000"/>
          </a:xfrm>
          <a:prstGeom prst="rect">
            <a:avLst/>
          </a:prstGeom>
          <a:noFill/>
          <a:ln>
            <a:noFill/>
          </a:ln>
        </p:spPr>
      </p:pic>
      <p:pic>
        <p:nvPicPr>
          <p:cNvPr descr="musicandsky-hand.jpg" id="311" name="Google Shape;311;p27"/>
          <p:cNvPicPr preferRelativeResize="0"/>
          <p:nvPr>
            <p:ph idx="3" type="pic"/>
          </p:nvPr>
        </p:nvPicPr>
        <p:blipFill rotWithShape="1">
          <a:blip r:embed="rId4">
            <a:alphaModFix/>
          </a:blip>
          <a:srcRect b="2855" l="0" r="0" t="2857"/>
          <a:stretch/>
        </p:blipFill>
        <p:spPr>
          <a:xfrm>
            <a:off x="4723805" y="468809"/>
            <a:ext cx="3750600" cy="1989000"/>
          </a:xfrm>
          <a:prstGeom prst="rect">
            <a:avLst/>
          </a:prstGeom>
          <a:noFill/>
          <a:ln>
            <a:noFill/>
          </a:ln>
        </p:spPr>
      </p:pic>
      <p:pic>
        <p:nvPicPr>
          <p:cNvPr descr="lazermodels_tie_fighter.jpg" id="312" name="Google Shape;312;p27"/>
          <p:cNvPicPr preferRelativeResize="0"/>
          <p:nvPr/>
        </p:nvPicPr>
        <p:blipFill rotWithShape="1">
          <a:blip r:embed="rId5">
            <a:alphaModFix/>
          </a:blip>
          <a:srcRect b="12654" l="0" r="0" t="12654"/>
          <a:stretch/>
        </p:blipFill>
        <p:spPr>
          <a:xfrm>
            <a:off x="669726" y="2685603"/>
            <a:ext cx="3750469" cy="1989089"/>
          </a:xfrm>
          <a:prstGeom prst="rect">
            <a:avLst/>
          </a:prstGeom>
          <a:noFill/>
          <a:ln>
            <a:noFill/>
          </a:ln>
        </p:spPr>
      </p:pic>
      <p:pic>
        <p:nvPicPr>
          <p:cNvPr descr="47db686208d35694d7948a6a23f5012a.jpg" id="313" name="Google Shape;313;p27"/>
          <p:cNvPicPr preferRelativeResize="0"/>
          <p:nvPr/>
        </p:nvPicPr>
        <p:blipFill rotWithShape="1">
          <a:blip r:embed="rId6">
            <a:alphaModFix/>
          </a:blip>
          <a:srcRect b="15514" l="1232" r="1234" t="15514"/>
          <a:stretch/>
        </p:blipFill>
        <p:spPr>
          <a:xfrm>
            <a:off x="669726" y="468808"/>
            <a:ext cx="3750470" cy="1989088"/>
          </a:xfrm>
          <a:prstGeom prst="rect">
            <a:avLst/>
          </a:prstGeom>
          <a:noFill/>
          <a:ln>
            <a:noFill/>
          </a:ln>
        </p:spPr>
      </p:pic>
      <p:sp>
        <p:nvSpPr>
          <p:cNvPr id="314" name="Google Shape;314;p27"/>
          <p:cNvSpPr txBox="1"/>
          <p:nvPr>
            <p:ph idx="4294967295" type="title"/>
          </p:nvPr>
        </p:nvSpPr>
        <p:spPr>
          <a:xfrm>
            <a:off x="-2484" y="-3853"/>
            <a:ext cx="2087700" cy="8037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進階</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8"/>
          <p:cNvSpPr txBox="1"/>
          <p:nvPr>
            <p:ph idx="4294967295" type="title"/>
          </p:nvPr>
        </p:nvSpPr>
        <p:spPr>
          <a:xfrm>
            <a:off x="-2484" y="-3853"/>
            <a:ext cx="2298000" cy="5562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2500"/>
              <a:buFont typeface="Helvetica Neue"/>
              <a:buNone/>
            </a:pPr>
            <a:r>
              <a:rPr lang="en-US" sz="2500"/>
              <a:t>坊間課程/服務</a:t>
            </a:r>
            <a:endParaRPr/>
          </a:p>
        </p:txBody>
      </p:sp>
      <p:pic>
        <p:nvPicPr>
          <p:cNvPr descr="Shadow-Box-cover.jpg" id="320" name="Google Shape;320;p28"/>
          <p:cNvPicPr preferRelativeResize="0"/>
          <p:nvPr/>
        </p:nvPicPr>
        <p:blipFill rotWithShape="1">
          <a:blip r:embed="rId3">
            <a:alphaModFix/>
          </a:blip>
          <a:srcRect b="0" l="0" r="0" t="0"/>
          <a:stretch/>
        </p:blipFill>
        <p:spPr>
          <a:xfrm>
            <a:off x="3857540" y="3325016"/>
            <a:ext cx="1341628" cy="1339454"/>
          </a:xfrm>
          <a:prstGeom prst="rect">
            <a:avLst/>
          </a:prstGeom>
          <a:noFill/>
          <a:ln>
            <a:noFill/>
          </a:ln>
        </p:spPr>
      </p:pic>
      <p:pic>
        <p:nvPicPr>
          <p:cNvPr descr="DSC_0421-2.jpg" id="321" name="Google Shape;321;p28"/>
          <p:cNvPicPr preferRelativeResize="0"/>
          <p:nvPr/>
        </p:nvPicPr>
        <p:blipFill rotWithShape="1">
          <a:blip r:embed="rId4">
            <a:alphaModFix/>
          </a:blip>
          <a:srcRect b="0" l="0" r="0" t="0"/>
          <a:stretch/>
        </p:blipFill>
        <p:spPr>
          <a:xfrm>
            <a:off x="5803930" y="3325016"/>
            <a:ext cx="2110609" cy="1339455"/>
          </a:xfrm>
          <a:prstGeom prst="rect">
            <a:avLst/>
          </a:prstGeom>
          <a:noFill/>
          <a:ln>
            <a:noFill/>
          </a:ln>
        </p:spPr>
      </p:pic>
      <p:pic>
        <p:nvPicPr>
          <p:cNvPr descr="SAM_2335-1.jpg" id="322" name="Google Shape;322;p28"/>
          <p:cNvPicPr preferRelativeResize="0"/>
          <p:nvPr/>
        </p:nvPicPr>
        <p:blipFill rotWithShape="1">
          <a:blip r:embed="rId5">
            <a:alphaModFix/>
          </a:blip>
          <a:srcRect b="0" l="0" r="0" t="0"/>
          <a:stretch/>
        </p:blipFill>
        <p:spPr>
          <a:xfrm>
            <a:off x="525926" y="3325016"/>
            <a:ext cx="2380545" cy="1339453"/>
          </a:xfrm>
          <a:prstGeom prst="rect">
            <a:avLst/>
          </a:prstGeom>
          <a:noFill/>
          <a:ln>
            <a:noFill/>
          </a:ln>
        </p:spPr>
      </p:pic>
      <p:pic>
        <p:nvPicPr>
          <p:cNvPr descr="cover3.jpg" id="323" name="Google Shape;323;p28"/>
          <p:cNvPicPr preferRelativeResize="0"/>
          <p:nvPr/>
        </p:nvPicPr>
        <p:blipFill rotWithShape="1">
          <a:blip r:embed="rId6">
            <a:alphaModFix/>
          </a:blip>
          <a:srcRect b="0" l="0" r="0" t="0"/>
          <a:stretch/>
        </p:blipFill>
        <p:spPr>
          <a:xfrm>
            <a:off x="3068760" y="1902023"/>
            <a:ext cx="2018642" cy="1339453"/>
          </a:xfrm>
          <a:prstGeom prst="rect">
            <a:avLst/>
          </a:prstGeom>
          <a:noFill/>
          <a:ln>
            <a:noFill/>
          </a:ln>
        </p:spPr>
      </p:pic>
      <p:pic>
        <p:nvPicPr>
          <p:cNvPr descr="DSC_0972r-1024x680.jpg" id="324" name="Google Shape;324;p28"/>
          <p:cNvPicPr preferRelativeResize="0"/>
          <p:nvPr/>
        </p:nvPicPr>
        <p:blipFill rotWithShape="1">
          <a:blip r:embed="rId7">
            <a:alphaModFix/>
          </a:blip>
          <a:srcRect b="0" l="0" r="0" t="0"/>
          <a:stretch/>
        </p:blipFill>
        <p:spPr>
          <a:xfrm>
            <a:off x="5919874" y="1902023"/>
            <a:ext cx="2017060" cy="1339454"/>
          </a:xfrm>
          <a:prstGeom prst="rect">
            <a:avLst/>
          </a:prstGeom>
          <a:noFill/>
          <a:ln>
            <a:noFill/>
          </a:ln>
        </p:spPr>
      </p:pic>
      <p:pic>
        <p:nvPicPr>
          <p:cNvPr descr="DSC_1405R1-300x200.jpg" id="325" name="Google Shape;325;p28"/>
          <p:cNvPicPr preferRelativeResize="0"/>
          <p:nvPr/>
        </p:nvPicPr>
        <p:blipFill rotWithShape="1">
          <a:blip r:embed="rId8">
            <a:alphaModFix/>
          </a:blip>
          <a:srcRect b="0" l="0" r="0" t="0"/>
          <a:stretch/>
        </p:blipFill>
        <p:spPr>
          <a:xfrm>
            <a:off x="5916197" y="479030"/>
            <a:ext cx="2009180" cy="1339454"/>
          </a:xfrm>
          <a:prstGeom prst="rect">
            <a:avLst/>
          </a:prstGeom>
          <a:noFill/>
          <a:ln>
            <a:noFill/>
          </a:ln>
        </p:spPr>
      </p:pic>
      <p:pic>
        <p:nvPicPr>
          <p:cNvPr descr="batch_1.jpg" id="326" name="Google Shape;326;p28"/>
          <p:cNvPicPr preferRelativeResize="0"/>
          <p:nvPr/>
        </p:nvPicPr>
        <p:blipFill rotWithShape="1">
          <a:blip r:embed="rId9">
            <a:alphaModFix/>
          </a:blip>
          <a:srcRect b="0" l="0" r="0" t="0"/>
          <a:stretch/>
        </p:blipFill>
        <p:spPr>
          <a:xfrm>
            <a:off x="2094442" y="554585"/>
            <a:ext cx="2709653" cy="1263899"/>
          </a:xfrm>
          <a:prstGeom prst="rect">
            <a:avLst/>
          </a:prstGeom>
          <a:noFill/>
          <a:ln>
            <a:noFill/>
          </a:ln>
        </p:spPr>
      </p:pic>
      <p:pic>
        <p:nvPicPr>
          <p:cNvPr descr="FG733F3IRXT0O66.LARGE.jpg" id="327" name="Google Shape;327;p28"/>
          <p:cNvPicPr preferRelativeResize="0"/>
          <p:nvPr/>
        </p:nvPicPr>
        <p:blipFill rotWithShape="1">
          <a:blip r:embed="rId10">
            <a:alphaModFix/>
          </a:blip>
          <a:srcRect b="0" l="0" r="0" t="0"/>
          <a:stretch/>
        </p:blipFill>
        <p:spPr>
          <a:xfrm>
            <a:off x="768081" y="1902023"/>
            <a:ext cx="1607344" cy="133945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9"/>
          <p:cNvSpPr txBox="1"/>
          <p:nvPr>
            <p:ph type="title"/>
          </p:nvPr>
        </p:nvSpPr>
        <p:spPr>
          <a:xfrm>
            <a:off x="892968" y="1895326"/>
            <a:ext cx="7358100" cy="750000"/>
          </a:xfrm>
          <a:prstGeom prst="rect">
            <a:avLst/>
          </a:prstGeom>
          <a:noFill/>
          <a:ln>
            <a:noFill/>
          </a:ln>
        </p:spPr>
        <p:txBody>
          <a:bodyPr anchorCtr="0" anchor="b"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4800"/>
              <a:buFont typeface="Helvetica Neue"/>
              <a:buNone/>
            </a:pPr>
            <a:r>
              <a:rPr lang="en-US" sz="4800"/>
              <a:t>Laser Cut X社區</a:t>
            </a:r>
            <a:endParaRPr/>
          </a:p>
        </p:txBody>
      </p:sp>
      <p:sp>
        <p:nvSpPr>
          <p:cNvPr id="333" name="Google Shape;333;p29"/>
          <p:cNvSpPr txBox="1"/>
          <p:nvPr>
            <p:ph idx="1" type="body"/>
          </p:nvPr>
        </p:nvSpPr>
        <p:spPr>
          <a:xfrm>
            <a:off x="892968" y="2652117"/>
            <a:ext cx="7358100" cy="596100"/>
          </a:xfrm>
          <a:prstGeom prst="rect">
            <a:avLst/>
          </a:prstGeom>
          <a:noFill/>
          <a:ln>
            <a:noFill/>
          </a:ln>
        </p:spPr>
        <p:txBody>
          <a:bodyPr anchorCtr="0" anchor="t" bIns="32750" lIns="32750" spcFirstLastPara="1" rIns="32750" wrap="square" tIns="32750">
            <a:noAutofit/>
          </a:bodyPr>
          <a:lstStyle/>
          <a:p>
            <a:pPr indent="0" lvl="0" marL="0" rtl="0" algn="ctr">
              <a:lnSpc>
                <a:spcPct val="100000"/>
              </a:lnSpc>
              <a:spcBef>
                <a:spcPts val="0"/>
              </a:spcBef>
              <a:spcAft>
                <a:spcPts val="0"/>
              </a:spcAft>
              <a:buClr>
                <a:srgbClr val="000000"/>
              </a:buClr>
              <a:buSzPts val="2400"/>
              <a:buFont typeface="Helvetica Neue"/>
              <a:buNone/>
            </a:pPr>
            <a:r>
              <a:rPr lang="en-US" sz="2400"/>
              <a:t>案例參考</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dog_in_frame_0.jpg" id="338" name="Google Shape;338;p30"/>
          <p:cNvPicPr preferRelativeResize="0"/>
          <p:nvPr>
            <p:ph idx="2" type="pic"/>
          </p:nvPr>
        </p:nvPicPr>
        <p:blipFill rotWithShape="1">
          <a:blip r:embed="rId3">
            <a:alphaModFix/>
          </a:blip>
          <a:srcRect b="22997" l="11274" r="5047" t="1089"/>
          <a:stretch/>
        </p:blipFill>
        <p:spPr>
          <a:xfrm>
            <a:off x="1143000" y="354955"/>
            <a:ext cx="6858000" cy="3114300"/>
          </a:xfrm>
          <a:prstGeom prst="rect">
            <a:avLst/>
          </a:prstGeom>
          <a:noFill/>
          <a:ln>
            <a:noFill/>
          </a:ln>
        </p:spPr>
      </p:pic>
      <p:sp>
        <p:nvSpPr>
          <p:cNvPr id="339" name="Google Shape;339;p30"/>
          <p:cNvSpPr txBox="1"/>
          <p:nvPr>
            <p:ph type="title"/>
          </p:nvPr>
        </p:nvSpPr>
        <p:spPr>
          <a:xfrm>
            <a:off x="892969" y="3542854"/>
            <a:ext cx="7358100" cy="750000"/>
          </a:xfrm>
          <a:prstGeom prst="rect">
            <a:avLst/>
          </a:prstGeom>
          <a:noFill/>
          <a:ln>
            <a:noFill/>
          </a:ln>
        </p:spPr>
        <p:txBody>
          <a:bodyPr anchorCtr="0" anchor="b" bIns="32750" lIns="32750" spcFirstLastPara="1" rIns="32750" wrap="square" tIns="32750">
            <a:noAutofit/>
          </a:bodyPr>
          <a:lstStyle/>
          <a:p>
            <a:pPr indent="0" lvl="0" marL="0" marR="0" rtl="0" algn="ctr">
              <a:lnSpc>
                <a:spcPct val="100000"/>
              </a:lnSpc>
              <a:spcBef>
                <a:spcPts val="0"/>
              </a:spcBef>
              <a:spcAft>
                <a:spcPts val="0"/>
              </a:spcAft>
              <a:buClr>
                <a:srgbClr val="000000"/>
              </a:buClr>
              <a:buSzPts val="3800"/>
              <a:buFont typeface="Helvetica Neue"/>
              <a:buNone/>
            </a:pPr>
            <a:r>
              <a:rPr lang="en-US" sz="3800"/>
              <a:t>Digital Prosthetics for Animals</a:t>
            </a:r>
            <a:endParaRPr/>
          </a:p>
        </p:txBody>
      </p:sp>
      <p:sp>
        <p:nvSpPr>
          <p:cNvPr id="340" name="Google Shape;340;p30"/>
          <p:cNvSpPr txBox="1"/>
          <p:nvPr>
            <p:ph idx="1" type="body"/>
          </p:nvPr>
        </p:nvSpPr>
        <p:spPr>
          <a:xfrm>
            <a:off x="892969" y="4299645"/>
            <a:ext cx="7358100" cy="5961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2200"/>
              <a:buFont typeface="Helvetica Neue"/>
              <a:buNone/>
            </a:pPr>
            <a:r>
              <a:rPr b="0" i="0" lang="en-US" sz="2200" u="sng" cap="none" strike="noStrike">
                <a:solidFill>
                  <a:schemeClr val="hlink"/>
                </a:solidFill>
                <a:latin typeface="Helvetica Neue"/>
                <a:ea typeface="Helvetica Neue"/>
                <a:cs typeface="Helvetica Neue"/>
                <a:sym typeface="Helvetica Neue"/>
                <a:hlinkClick r:id="rId4"/>
              </a:rPr>
              <a:t>https://www.makerbay.org/collections/projects/products/digital-prosthetics-animal-design-thinking</a:t>
            </a:r>
            <a:endParaRPr/>
          </a:p>
        </p:txBody>
      </p:sp>
      <p:sp>
        <p:nvSpPr>
          <p:cNvPr id="341" name="Google Shape;341;p30"/>
          <p:cNvSpPr/>
          <p:nvPr/>
        </p:nvSpPr>
        <p:spPr>
          <a:xfrm>
            <a:off x="5682956" y="3017681"/>
            <a:ext cx="572400" cy="429300"/>
          </a:xfrm>
          <a:prstGeom prst="ellipse">
            <a:avLst/>
          </a:prstGeom>
          <a:noFill/>
          <a:ln cap="flat" cmpd="sng" w="76200">
            <a:solidFill>
              <a:srgbClr val="87F84D"/>
            </a:solidFill>
            <a:prstDash val="solid"/>
            <a:miter lim="400000"/>
            <a:headEnd len="sm" w="sm" type="none"/>
            <a:tailEnd len="sm" w="sm" type="none"/>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descr="F4YPLWJJ5SFYO1H.LARGE.jpg" id="346" name="Google Shape;346;p31"/>
          <p:cNvPicPr preferRelativeResize="0"/>
          <p:nvPr>
            <p:ph idx="2" type="pic"/>
          </p:nvPr>
        </p:nvPicPr>
        <p:blipFill rotWithShape="1">
          <a:blip r:embed="rId3">
            <a:alphaModFix/>
          </a:blip>
          <a:srcRect b="3566" l="89" r="-89" t="7283"/>
          <a:stretch/>
        </p:blipFill>
        <p:spPr>
          <a:xfrm>
            <a:off x="1845850" y="269600"/>
            <a:ext cx="5289600" cy="3173100"/>
          </a:xfrm>
          <a:prstGeom prst="rect">
            <a:avLst/>
          </a:prstGeom>
          <a:noFill/>
          <a:ln>
            <a:noFill/>
          </a:ln>
        </p:spPr>
      </p:pic>
      <p:sp>
        <p:nvSpPr>
          <p:cNvPr id="347" name="Google Shape;347;p31"/>
          <p:cNvSpPr txBox="1"/>
          <p:nvPr>
            <p:ph type="title"/>
          </p:nvPr>
        </p:nvSpPr>
        <p:spPr>
          <a:xfrm>
            <a:off x="892969" y="3542854"/>
            <a:ext cx="7358100" cy="750000"/>
          </a:xfrm>
          <a:prstGeom prst="rect">
            <a:avLst/>
          </a:prstGeom>
          <a:noFill/>
          <a:ln>
            <a:noFill/>
          </a:ln>
        </p:spPr>
        <p:txBody>
          <a:bodyPr anchorCtr="0" anchor="b"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5200" u="none" cap="none" strike="noStrike">
                <a:solidFill>
                  <a:srgbClr val="000000"/>
                </a:solidFill>
                <a:latin typeface="Helvetica Neue"/>
                <a:ea typeface="Helvetica Neue"/>
                <a:cs typeface="Helvetica Neue"/>
                <a:sym typeface="Helvetica Neue"/>
              </a:rPr>
              <a:t>IoT Air Quality Sensor</a:t>
            </a:r>
            <a:endParaRPr/>
          </a:p>
        </p:txBody>
      </p:sp>
      <p:sp>
        <p:nvSpPr>
          <p:cNvPr id="348" name="Google Shape;348;p31"/>
          <p:cNvSpPr txBox="1"/>
          <p:nvPr>
            <p:ph idx="1" type="body"/>
          </p:nvPr>
        </p:nvSpPr>
        <p:spPr>
          <a:xfrm>
            <a:off x="892969" y="4299645"/>
            <a:ext cx="7358100" cy="596100"/>
          </a:xfrm>
          <a:prstGeom prst="rect">
            <a:avLst/>
          </a:prstGeom>
          <a:noFill/>
          <a:ln>
            <a:noFill/>
          </a:ln>
        </p:spPr>
        <p:txBody>
          <a:bodyPr anchorCtr="0" anchor="t" bIns="32750" lIns="32750" spcFirstLastPara="1" rIns="32750" wrap="square" tIns="32750">
            <a:noAutofit/>
          </a:bodyPr>
          <a:lstStyle/>
          <a:p>
            <a:pPr indent="0" lvl="0" marL="0" marR="0" rtl="0" algn="ctr">
              <a:lnSpc>
                <a:spcPct val="100000"/>
              </a:lnSpc>
              <a:spcBef>
                <a:spcPts val="0"/>
              </a:spcBef>
              <a:spcAft>
                <a:spcPts val="0"/>
              </a:spcAft>
              <a:buClr>
                <a:schemeClr val="accent1"/>
              </a:buClr>
              <a:buSzPts val="2200"/>
              <a:buFont typeface="Helvetica Neue"/>
              <a:buNone/>
            </a:pPr>
            <a:r>
              <a:rPr b="0" i="0" lang="en-US" sz="2200" u="sng" cap="none" strike="noStrike">
                <a:solidFill>
                  <a:schemeClr val="hlink"/>
                </a:solidFill>
                <a:latin typeface="Helvetica Neue"/>
                <a:ea typeface="Helvetica Neue"/>
                <a:cs typeface="Helvetica Neue"/>
                <a:sym typeface="Helvetica Neue"/>
                <a:hlinkClick r:id="rId4"/>
              </a:rPr>
              <a:t>https://www.instructables.com/id/IoT-Air-Quality-Sensor/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2"/>
          <p:cNvSpPr txBox="1"/>
          <p:nvPr>
            <p:ph type="title"/>
          </p:nvPr>
        </p:nvSpPr>
        <p:spPr>
          <a:xfrm>
            <a:off x="669727" y="2002482"/>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Youtube上關於Laser Cut的</a:t>
            </a:r>
            <a:endParaRPr sz="4000"/>
          </a:p>
          <a:p>
            <a:pPr indent="0" lvl="0" marL="0" rtl="0" algn="ctr">
              <a:lnSpc>
                <a:spcPct val="100000"/>
              </a:lnSpc>
              <a:spcBef>
                <a:spcPts val="0"/>
              </a:spcBef>
              <a:spcAft>
                <a:spcPts val="0"/>
              </a:spcAft>
              <a:buClr>
                <a:srgbClr val="000000"/>
              </a:buClr>
              <a:buSzPts val="4000"/>
              <a:buFont typeface="Helvetica Neue"/>
              <a:buNone/>
            </a:pPr>
            <a:r>
              <a:rPr lang="en-US" sz="4000"/>
              <a:t>教學/示範/用家意見</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3"/>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59" name="Google Shape;359;p33"/>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How to cut through double thickness</a:t>
            </a:r>
            <a:endParaRPr/>
          </a:p>
        </p:txBody>
      </p:sp>
      <p:pic>
        <p:nvPicPr>
          <p:cNvPr descr="With careful planning you can significantly increase the thickness you can cut with a cheap laser cutter. At least 1/2&quot; with a 50W laser is possible.&#10;&#10;Tip- If you don't have your x=0, y=0 axis indexed like I do in the video, you can just tape down thick cardboard or something to the table and cut your guide straight out. &#10;It wont be reusable, but it will get the job done for as long as you keep it in place.&#10;&#10;I have more tips on using a cheap Chinese laser cutter at my website: http://makestuffnow.com.au/laser-cutting/" id="360" name="Google Shape;360;p33" title="How to cut through double the thickness. Using 50W Chinese Laser Cutter">
            <a:hlinkClick r:id="rId3"/>
          </p:cNvPr>
          <p:cNvPicPr preferRelativeResize="0"/>
          <p:nvPr/>
        </p:nvPicPr>
        <p:blipFill rotWithShape="1">
          <a:blip r:embed="rId4">
            <a:alphaModFix/>
          </a:blip>
          <a:srcRect b="0" l="0" r="0" t="0"/>
          <a:stretch/>
        </p:blipFill>
        <p:spPr>
          <a:xfrm>
            <a:off x="991125" y="930472"/>
            <a:ext cx="5371313" cy="402847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4"/>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66" name="Google Shape;366;p34"/>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100 Watt Laser Cutter Makes Paper Wedding Invitation</a:t>
            </a:r>
            <a:endParaRPr/>
          </a:p>
        </p:txBody>
      </p:sp>
      <p:pic>
        <p:nvPicPr>
          <p:cNvPr descr="Here's a look at a Gen 4 - BOSS LS-2436 (NOTE: GEN V NOW AVAILABLE) cutting out an example wedding invitation on some paper. &#10;Paper is extremely easy to cut with a laser and you can do so quickly without any burning on the edges.&#10;&#10;Click this link to see Boss' new  GEN V laser cutters:  https://www.bosslaser.com/entry-level-lasers/&#10;&#10;Need laser cutting design DXF files?  Below is where I got mine:&#10;&#10;http://monicascreativeroom.se/&#10;&#10;WHAT ELSE CAN A LASER CUTTER DO?&#10;Laser engrave, mark, or cut wood, acrylic, leather, stone, cardboard, paper, foam, plastics, fabric, treated metals, anodized aluminum, and most organic materials&#10;&#10;Feel free to call 888-652-1555 for more information about our machines." id="367" name="Google Shape;367;p34" title="100 Watt Laser Cutter Makes Paper Wedding Invitation">
            <a:hlinkClick r:id="rId3"/>
          </p:cNvPr>
          <p:cNvPicPr preferRelativeResize="0"/>
          <p:nvPr/>
        </p:nvPicPr>
        <p:blipFill rotWithShape="1">
          <a:blip r:embed="rId4">
            <a:alphaModFix/>
          </a:blip>
          <a:srcRect b="0" l="0" r="0" t="0"/>
          <a:stretch/>
        </p:blipFill>
        <p:spPr>
          <a:xfrm>
            <a:off x="1055092" y="1034108"/>
            <a:ext cx="5275362" cy="395652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5"/>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73" name="Google Shape;373;p35"/>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Chinese Laser Cutter: Review, Setup, Use - EC-Projects</a:t>
            </a:r>
            <a:endParaRPr/>
          </a:p>
        </p:txBody>
      </p:sp>
      <p:pic>
        <p:nvPicPr>
          <p:cNvPr descr="In this video I review the 40W JuLong - low price - Chinese Laser cutter / engraving machine. It cuts acrylic, plywood and more. I will be telling about the pros and cons about this machine. I will show how to set it up, adjust the mirrors and how to use it.. We will be making a few examples in LaserDRW (a program that comes with the cutter) which we will engrave and cut on the machine.. Hope you enjoy :)&#10;&#10;By the way, do put on some glasses, close your eyes or look away if you fire the laser with the lid open !&#10;&#10;¤¤¤¤ -- SUPPORT Ec-Projects -- ¤¤¤¤&#10;&#10;By using my Amazon affiliate links (No extra cost for you!)&#10;Amazon US   -   http://amzn.to/1kNT3RM&#10;Amazon UK   -   http://amzn.to/1OnZ2aX&#10;Amazon DE   -   http://amzn.to/1Vt6zqg&#10;&#10;By becoming a Patreon for as little as $1 per month &#10;Patreon     -   https://www.patreon.com/EcProjects&#10;&#10;¤¤¤¤ ----------------------------------------- ¤¤¤¤" id="374" name="Google Shape;374;p35" title="40W Chinese Laser Cutter: Review, Setup, Use - Ec-Projects">
            <a:hlinkClick r:id="rId3"/>
          </p:cNvPr>
          <p:cNvPicPr preferRelativeResize="0"/>
          <p:nvPr/>
        </p:nvPicPr>
        <p:blipFill rotWithShape="1">
          <a:blip r:embed="rId4">
            <a:alphaModFix/>
          </a:blip>
          <a:srcRect b="0" l="0" r="0" t="0"/>
          <a:stretch/>
        </p:blipFill>
        <p:spPr>
          <a:xfrm>
            <a:off x="959168" y="998143"/>
            <a:ext cx="5419248" cy="406442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6"/>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80" name="Google Shape;380;p36"/>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Laser Cutting with Fusion 360</a:t>
            </a:r>
            <a:endParaRPr/>
          </a:p>
        </p:txBody>
      </p:sp>
      <p:pic>
        <p:nvPicPr>
          <p:cNvPr descr="Master your Laser with Fusion 360! Here I show how to import an STL file into Fusion 360 and use CAM to create our gcode toolpaths.&#10;&#10;If you would like to help support the creation of these videos, then head on over to the Tech2C Patreon page: &#10;►https://www.patreon.com/Tech2C&#10;&#10;________________________________________________________&#10;&#10;A very special thank you to Patrons:&#10;&#10;Zak Gurney Chalmers&#10;&#10;________________________________________________________&#10;&#10;2.5w Laser Diode:&#10;►https://www.banggood.com/445nm-2_5W-2500mW-Blue-Laser-Module-With-Heatsink-For-DIY-Laser-Cutter-Engraver-p-993521.html?p=9X051049165582016063&#10;&#10;Safety Glasses:&#10;►https://www.banggood.com/Red-Blue-violet-Laser-Safety-Glasses-Laser-Protective-Goggles-Eyewear-p-955972.html?p=9X051049165582016063&#10;&#10;Download the HyperCube 3D Printer/CNC from Thingiverse:&#10;►https://www.thingiverse.com/thing:1752766&#10;&#10;Download the HyperCube.cps file Post Processor for Fusion 360:&#10;►https://www.thingiverse.com/thing:2459624&#10;&#10;Buy cheap 3D Printer kits and parts from Banggood:&#10;►http://goo.gl/bFyz5H&#10;&#10;Amazon 3D Printers and Parts:&#10;►http://amzn.to/2qdTebt" id="381" name="Google Shape;381;p36" title="Laser Cutting with Fusion 360">
            <a:hlinkClick r:id="rId3"/>
          </p:cNvPr>
          <p:cNvPicPr preferRelativeResize="0"/>
          <p:nvPr/>
        </p:nvPicPr>
        <p:blipFill rotWithShape="1">
          <a:blip r:embed="rId4">
            <a:alphaModFix/>
          </a:blip>
          <a:srcRect b="0" l="0" r="0" t="0"/>
          <a:stretch/>
        </p:blipFill>
        <p:spPr>
          <a:xfrm>
            <a:off x="967148" y="1038604"/>
            <a:ext cx="5407277" cy="405545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7"/>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87" name="Google Shape;387;p37"/>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Laser Cutting with adobe Illustrator</a:t>
            </a:r>
            <a:endParaRPr/>
          </a:p>
        </p:txBody>
      </p:sp>
      <p:pic>
        <p:nvPicPr>
          <p:cNvPr descr="In this How To with Adobe Illustrator episode, we'll show you how to create your own local city maps for laser engraving or cutting with an Epilog Laser machine. These maps can be personalized to any location in the world. &#10;&#10;Whether you're going to engrave the city map artwork on stone coaster, a leather wallet, a wood table or cut them from paper, cardboard, or acrylic for a custom wall art piece, these city maps will be a popular item with your customer.&#10;&#10;To receive your free Epilog laser engraved samples and a brochure visit: https://www.epiloglaser.com/youtube/ &#10;&#10;For domestic US pricing and to setup a demonstration contact your local distributor: https://www.epiloglaser.com/where-to-buy/us-distributors.htm &#10;&#10;For international system pricing and to setup a demonstration contact your local distributor: https://www.epiloglaser.com/where-to-buy/worldwide-distributors.htm&#10;&#10;Epilog Laser 16371 Table Mountain Parkway · Golden, CO 80403 · USA sales@epiloglaser.com · +1 (303)277-1188 · toll free (888) 437-4564" id="388" name="Google Shape;388;p37" title="How To: Laser Cut &amp; Engrave City Maps - Adobe Illustrator">
            <a:hlinkClick r:id="rId3"/>
          </p:cNvPr>
          <p:cNvPicPr preferRelativeResize="0"/>
          <p:nvPr/>
        </p:nvPicPr>
        <p:blipFill rotWithShape="1">
          <a:blip r:embed="rId4">
            <a:alphaModFix/>
          </a:blip>
          <a:srcRect b="0" l="0" r="0" t="0"/>
          <a:stretch/>
        </p:blipFill>
        <p:spPr>
          <a:xfrm>
            <a:off x="835277" y="898409"/>
            <a:ext cx="5605084" cy="420381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8"/>
          <p:cNvSpPr txBox="1"/>
          <p:nvPr>
            <p:ph type="title"/>
          </p:nvPr>
        </p:nvSpPr>
        <p:spPr>
          <a:xfrm>
            <a:off x="669762" y="133985"/>
            <a:ext cx="7804500" cy="513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Youtube</a:t>
            </a:r>
            <a:endParaRPr sz="4000"/>
          </a:p>
        </p:txBody>
      </p:sp>
      <p:sp>
        <p:nvSpPr>
          <p:cNvPr id="394" name="Google Shape;394;p38"/>
          <p:cNvSpPr txBox="1"/>
          <p:nvPr>
            <p:ph idx="1" type="body"/>
          </p:nvPr>
        </p:nvSpPr>
        <p:spPr>
          <a:xfrm>
            <a:off x="669762" y="453713"/>
            <a:ext cx="7804500" cy="3603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2700"/>
              </a:spcBef>
              <a:spcAft>
                <a:spcPts val="0"/>
              </a:spcAft>
              <a:buSzPts val="1700"/>
              <a:buNone/>
            </a:pPr>
            <a:r>
              <a:rPr lang="en-US"/>
              <a:t>Laser Cutting with metal</a:t>
            </a:r>
            <a:endParaRPr/>
          </a:p>
        </p:txBody>
      </p:sp>
      <p:pic>
        <p:nvPicPr>
          <p:cNvPr descr="Prima Power PLATINO® Fiber 2D laser cutting machine is based on the fully tested Platino platform, which can boast more than 1500 installations all around the globe. Over the time this product has been constantly innovated, improving its performance and flexibility and simplifying its use. &#10;&#10;Platino Fiber cuts varied materials and thicknesses, up to 25 mm of mild steel with efficiency and quality. &#10;&#10;Productivity increases particularly with thin and medium gauge sheet metal, but thanks to new and advanced piercing devices, cycle times are significantly reduced also for mid-high thickness mild steel.&#10;&#10;If you need more power, we have the Platino 2.0 with 5kW. &#10;&#10;Please like, comment, share and subscribe. &#10;Schedule an appointment to see our machines at our showroom.&#10;&#10;Prima Power&#10;555 W. Algonquin Road&#10;Arlington Heights, IL 60005&#10;1-847-952-6500&#10;&#10;us.info@primapower.com&#10;Prima Official Website: http://www.primapower.com/us/&#10;YouTube: http://www.youtube.com/user/PrimaPowerNA&#10;Linkedin: https://www.linkedin.com/company-beta/2245337&#10;Twitter: http://twitter.com/PrimaPowerNA&#10;Facebook: https://www.facebook.com/pages/Prima-Power/313863461994532&#10;eBay: http://www.ebay.com/usr/pfpna-1&#10;Blogger: http://primapowerna.blogspot.com/" id="395" name="Google Shape;395;p38" title="Prima Power Platino Fiber with 4kw Laser Cutting Demonstration">
            <a:hlinkClick r:id="rId3"/>
          </p:cNvPr>
          <p:cNvPicPr preferRelativeResize="0"/>
          <p:nvPr/>
        </p:nvPicPr>
        <p:blipFill rotWithShape="1">
          <a:blip r:embed="rId4">
            <a:alphaModFix/>
          </a:blip>
          <a:srcRect b="0" l="0" r="0" t="0"/>
          <a:stretch/>
        </p:blipFill>
        <p:spPr>
          <a:xfrm>
            <a:off x="902373" y="960649"/>
            <a:ext cx="5504441" cy="412833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9"/>
          <p:cNvSpPr txBox="1"/>
          <p:nvPr>
            <p:ph type="title"/>
          </p:nvPr>
        </p:nvSpPr>
        <p:spPr>
          <a:xfrm>
            <a:off x="669725" y="133950"/>
            <a:ext cx="7804500" cy="8514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3900"/>
              <a:buFont typeface="Helvetica Neue"/>
              <a:buNone/>
            </a:pPr>
            <a:r>
              <a:rPr lang="en-US" u="sng">
                <a:solidFill>
                  <a:schemeClr val="hlink"/>
                </a:solidFill>
                <a:hlinkClick r:id="rId3"/>
              </a:rPr>
              <a:t>instructables.com</a:t>
            </a:r>
            <a:endParaRPr/>
          </a:p>
          <a:p>
            <a:pPr indent="0" lvl="0" marL="0" rtl="0" algn="ctr">
              <a:lnSpc>
                <a:spcPct val="100000"/>
              </a:lnSpc>
              <a:spcBef>
                <a:spcPts val="0"/>
              </a:spcBef>
              <a:spcAft>
                <a:spcPts val="0"/>
              </a:spcAft>
              <a:buClr>
                <a:srgbClr val="000000"/>
              </a:buClr>
              <a:buSzPts val="4000"/>
              <a:buFont typeface="Helvetica Neue"/>
              <a:buNone/>
            </a:pPr>
            <a:r>
              <a:rPr lang="en-US" sz="4000"/>
              <a:t>教學連結</a:t>
            </a:r>
            <a:endParaRPr/>
          </a:p>
        </p:txBody>
      </p:sp>
      <p:sp>
        <p:nvSpPr>
          <p:cNvPr id="401" name="Google Shape;401;p39"/>
          <p:cNvSpPr txBox="1"/>
          <p:nvPr>
            <p:ph idx="1" type="body"/>
          </p:nvPr>
        </p:nvSpPr>
        <p:spPr>
          <a:xfrm>
            <a:off x="669727" y="1366242"/>
            <a:ext cx="7804500" cy="3315000"/>
          </a:xfrm>
          <a:prstGeom prst="rect">
            <a:avLst/>
          </a:prstGeom>
          <a:noFill/>
          <a:ln>
            <a:noFill/>
          </a:ln>
        </p:spPr>
        <p:txBody>
          <a:bodyPr anchorCtr="0" anchor="ctr" bIns="32750" lIns="32750" spcFirstLastPara="1" rIns="32750" wrap="square" tIns="32750">
            <a:noAutofit/>
          </a:bodyPr>
          <a:lstStyle/>
          <a:p>
            <a:pPr indent="-196850" lvl="0" marL="292100" rtl="0" algn="l">
              <a:lnSpc>
                <a:spcPct val="100000"/>
              </a:lnSpc>
              <a:spcBef>
                <a:spcPts val="0"/>
              </a:spcBef>
              <a:spcAft>
                <a:spcPts val="0"/>
              </a:spcAft>
              <a:buClr>
                <a:schemeClr val="accent1"/>
              </a:buClr>
              <a:buSzPts val="1500"/>
              <a:buFont typeface="Helvetica Neue"/>
              <a:buChar char="●"/>
            </a:pPr>
            <a:r>
              <a:rPr lang="en-US" sz="1500"/>
              <a:t>Tools and Materials for Laser Cutting</a:t>
            </a:r>
            <a:endParaRPr sz="1500"/>
          </a:p>
          <a:p>
            <a:pPr indent="0" lvl="0" marL="0" rtl="0" algn="l">
              <a:lnSpc>
                <a:spcPct val="100000"/>
              </a:lnSpc>
              <a:spcBef>
                <a:spcPts val="0"/>
              </a:spcBef>
              <a:spcAft>
                <a:spcPts val="0"/>
              </a:spcAft>
              <a:buSzPts val="1700"/>
              <a:buNone/>
            </a:pPr>
            <a:r>
              <a:t/>
            </a:r>
            <a:endParaRPr sz="1500"/>
          </a:p>
          <a:p>
            <a:pPr indent="0" lvl="0" marL="0" rtl="0" algn="l">
              <a:lnSpc>
                <a:spcPct val="100000"/>
              </a:lnSpc>
              <a:spcBef>
                <a:spcPts val="0"/>
              </a:spcBef>
              <a:spcAft>
                <a:spcPts val="0"/>
              </a:spcAft>
              <a:buSzPts val="1700"/>
              <a:buNone/>
            </a:pPr>
            <a:r>
              <a:rPr lang="en-US" sz="1500" u="sng">
                <a:solidFill>
                  <a:schemeClr val="hlink"/>
                </a:solidFill>
                <a:hlinkClick r:id="rId4"/>
              </a:rPr>
              <a:t>https://www.instructables.com/lesson/Tools-and-Materials-for-Laser-Cutting/</a:t>
            </a:r>
            <a:endParaRPr sz="1500"/>
          </a:p>
          <a:p>
            <a:pPr indent="-196850" lvl="0" marL="292100" rtl="0" algn="l">
              <a:lnSpc>
                <a:spcPct val="100000"/>
              </a:lnSpc>
              <a:spcBef>
                <a:spcPts val="2700"/>
              </a:spcBef>
              <a:spcAft>
                <a:spcPts val="0"/>
              </a:spcAft>
              <a:buClr>
                <a:schemeClr val="accent1"/>
              </a:buClr>
              <a:buSzPts val="1500"/>
              <a:buFont typeface="Helvetica Neue"/>
              <a:buChar char="●"/>
            </a:pPr>
            <a:r>
              <a:rPr lang="en-US" sz="1500"/>
              <a:t>Tissue-Box</a:t>
            </a:r>
            <a:endParaRPr sz="1500"/>
          </a:p>
          <a:p>
            <a:pPr indent="0" lvl="0" marL="0" rtl="0" algn="l">
              <a:lnSpc>
                <a:spcPct val="100000"/>
              </a:lnSpc>
              <a:spcBef>
                <a:spcPts val="2700"/>
              </a:spcBef>
              <a:spcAft>
                <a:spcPts val="0"/>
              </a:spcAft>
              <a:buSzPts val="1700"/>
              <a:buNone/>
            </a:pPr>
            <a:r>
              <a:rPr lang="en-US" sz="1500" u="sng">
                <a:solidFill>
                  <a:schemeClr val="hlink"/>
                </a:solidFill>
                <a:hlinkClick r:id="rId5"/>
              </a:rPr>
              <a:t>https://www.instructables.com/lesson/Tissue-Box-Cover-From-Web-App/</a:t>
            </a:r>
            <a:endParaRPr sz="1500"/>
          </a:p>
          <a:p>
            <a:pPr indent="-196850" lvl="0" marL="292100" rtl="0" algn="l">
              <a:lnSpc>
                <a:spcPct val="100000"/>
              </a:lnSpc>
              <a:spcBef>
                <a:spcPts val="2700"/>
              </a:spcBef>
              <a:spcAft>
                <a:spcPts val="0"/>
              </a:spcAft>
              <a:buClr>
                <a:schemeClr val="accent1"/>
              </a:buClr>
              <a:buSzPts val="1500"/>
              <a:buFont typeface="Helvetica Neue"/>
              <a:buChar char="●"/>
            </a:pPr>
            <a:r>
              <a:rPr lang="en-US" sz="1500"/>
              <a:t>Prepping-and-Laser-Cutting</a:t>
            </a:r>
            <a:endParaRPr sz="1500"/>
          </a:p>
          <a:p>
            <a:pPr indent="0" lvl="0" marL="0" rtl="0" algn="l">
              <a:lnSpc>
                <a:spcPct val="100000"/>
              </a:lnSpc>
              <a:spcBef>
                <a:spcPts val="2700"/>
              </a:spcBef>
              <a:spcAft>
                <a:spcPts val="0"/>
              </a:spcAft>
              <a:buSzPts val="1700"/>
              <a:buNone/>
            </a:pPr>
            <a:r>
              <a:rPr lang="en-US" sz="1500" u="sng">
                <a:solidFill>
                  <a:schemeClr val="hlink"/>
                </a:solidFill>
                <a:hlinkClick r:id="rId6"/>
              </a:rPr>
              <a:t>https://www.instructables.com/lesson/Prepping-and-Laser-Cutting/</a:t>
            </a:r>
            <a:endParaRPr sz="1500"/>
          </a:p>
          <a:p>
            <a:pPr indent="-196850" lvl="0" marL="292100" rtl="0" algn="l">
              <a:lnSpc>
                <a:spcPct val="100000"/>
              </a:lnSpc>
              <a:spcBef>
                <a:spcPts val="2700"/>
              </a:spcBef>
              <a:spcAft>
                <a:spcPts val="0"/>
              </a:spcAft>
              <a:buClr>
                <a:schemeClr val="accent1"/>
              </a:buClr>
              <a:buSzPts val="1500"/>
              <a:buFont typeface="Helvetica Neue"/>
              <a:buChar char="●"/>
            </a:pPr>
            <a:r>
              <a:rPr lang="en-US" sz="1500"/>
              <a:t>2D-Puzzle</a:t>
            </a:r>
            <a:endParaRPr sz="1500"/>
          </a:p>
          <a:p>
            <a:pPr indent="0" lvl="0" marL="0" rtl="0" algn="l">
              <a:lnSpc>
                <a:spcPct val="100000"/>
              </a:lnSpc>
              <a:spcBef>
                <a:spcPts val="2700"/>
              </a:spcBef>
              <a:spcAft>
                <a:spcPts val="0"/>
              </a:spcAft>
              <a:buSzPts val="1700"/>
              <a:buNone/>
            </a:pPr>
            <a:r>
              <a:rPr lang="en-US" sz="1500" u="sng">
                <a:solidFill>
                  <a:schemeClr val="hlink"/>
                </a:solidFill>
                <a:hlinkClick r:id="rId7"/>
              </a:rPr>
              <a:t>https://www.instructables.com/lesson/2D-Puzzle/</a:t>
            </a:r>
            <a:endParaRPr sz="15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0"/>
          <p:cNvSpPr txBox="1"/>
          <p:nvPr>
            <p:ph type="title"/>
          </p:nvPr>
        </p:nvSpPr>
        <p:spPr>
          <a:xfrm>
            <a:off x="669727" y="2002482"/>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Adam Savage’s Tested</a:t>
            </a:r>
            <a:endParaRPr/>
          </a:p>
          <a:p>
            <a:pPr indent="0" lvl="0" marL="0" rtl="0" algn="ctr">
              <a:lnSpc>
                <a:spcPct val="100000"/>
              </a:lnSpc>
              <a:spcBef>
                <a:spcPts val="0"/>
              </a:spcBef>
              <a:spcAft>
                <a:spcPts val="0"/>
              </a:spcAft>
              <a:buClr>
                <a:srgbClr val="000000"/>
              </a:buClr>
              <a:buSzPts val="4000"/>
              <a:buFont typeface="Helvetica Neue"/>
              <a:buNone/>
            </a:pPr>
            <a:r>
              <a:rPr lang="en-US" sz="4000"/>
              <a:t>美國maker Youtube Channel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1"/>
          <p:cNvSpPr txBox="1"/>
          <p:nvPr>
            <p:ph type="title"/>
          </p:nvPr>
        </p:nvSpPr>
        <p:spPr>
          <a:xfrm>
            <a:off x="669727" y="1339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4000"/>
              <a:buFont typeface="Helvetica Neue"/>
              <a:buNone/>
            </a:pPr>
            <a:r>
              <a:rPr lang="en-US" sz="4000"/>
              <a:t>Testing a Laser-Cut Mini Boat!</a:t>
            </a:r>
            <a:endParaRPr/>
          </a:p>
        </p:txBody>
      </p:sp>
      <p:pic>
        <p:nvPicPr>
          <p:cNvPr descr="We meet Josh Tulberg, an industrial designer who fabricated a mini boat of his own design, using his workshop laser cutter and 3D printer. Josh shows us how his boat kit is put together using zip ties and epoxy, and we take his boat on the water to test its seaworthiness. And it surpassed all of our expectations!&#10;&#10;Find out more about Josh's Mini Boat kits here: http://rapidwhale.com/mini-boat.php&#10;&#10;Shot by Gunther Kirsch edited by Norman Chan&#10;&#10;Subscribe for more videos! http://www.youtube.com/subscription_center?add_user=testedcom&#10;Follow us on Twitter: http://www.twitter.com/testedcom&#10;Get updates on Facebook: http://www.facebook.com/testedcom&#10;&#10;Tested is: &#10;Adam Savage http://www.twitter.com/donttrythis&#10;Norman Chan http://www.twitter.com/nchan&#10;Simone Giertz http://www.twitter.com/simonegiertz&#10;Joey Fameli http://www.twitter.com/joeyfameli&#10;Kishore Hari http://www.twitter.com/sciencequiche&#10;Sean Charlesworth http://www.twitter.com/cworthdynamics&#10;Jeremy Williams http://www.twitter.com/jerware&#10;Ariel Waldman http://www.twitter.com/arielwaldman&#10;Gunther Kirsch&#10;Ryan Kiser&#10;&#10;Set design by Danica Johnson http://www.twitter.com/saysdanica&#10;&#10;Thanks for watching!" id="412" name="Google Shape;412;p41" title="Testing a Laser-Cut Mini Boat!">
            <a:hlinkClick r:id="rId3"/>
          </p:cNvPr>
          <p:cNvPicPr preferRelativeResize="0"/>
          <p:nvPr/>
        </p:nvPicPr>
        <p:blipFill rotWithShape="1">
          <a:blip r:embed="rId4">
            <a:alphaModFix/>
          </a:blip>
          <a:srcRect b="0" l="0" r="0" t="0"/>
          <a:stretch/>
        </p:blipFill>
        <p:spPr>
          <a:xfrm>
            <a:off x="871172" y="897012"/>
            <a:ext cx="5551189" cy="416340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2"/>
          <p:cNvSpPr txBox="1"/>
          <p:nvPr>
            <p:ph type="title"/>
          </p:nvPr>
        </p:nvSpPr>
        <p:spPr>
          <a:xfrm>
            <a:off x="669727" y="1339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chemeClr val="dk1"/>
              </a:buClr>
              <a:buSzPts val="4000"/>
              <a:buFont typeface="Helvetica Neue"/>
              <a:buNone/>
            </a:pPr>
            <a:r>
              <a:rPr lang="en-US" sz="3100">
                <a:solidFill>
                  <a:schemeClr val="dk1"/>
                </a:solidFill>
              </a:rPr>
              <a:t>Making a Large Laser-Cut Dymaxion Globe!</a:t>
            </a:r>
            <a:endParaRPr sz="3100"/>
          </a:p>
        </p:txBody>
      </p:sp>
      <p:pic>
        <p:nvPicPr>
          <p:cNvPr descr="We're enamored by this project by Make Magazine's Gavin Smith: a laser-cut dymaxion globe. After making our own small scale 20-sided globe, we tweak the files to scale up the build on our Universal Laser Systems laser cutter and test using transfer paper to protect our wood sheets from scorching. &#10;&#10;Find the files for this project here: http://makezine.com/projects/laser-cut-dymaxion-globe/&#10;&#10;Shot by Gunther Kirsch&#10;&#10;Subscribe for more videos! http://www.youtube.com/subscription_center?add_user=testedcom&#10;Follow us on Twitter: http://www.twitter.com/testedcom&#10;Get updates on Facebook: http://www.facebook.com/testedcom&#10;&#10;Tested is: &#10;Adam Savage http://www.twitter.com/donttrythis&#10;Norman Chan http://www.twitter.com/nchan&#10;Simone Giertz http://www.twitter.com/simonegiertz&#10;Joey Fameli http://www.twitter.com/joeyfameli&#10;Kishore Hari http://www.twitter.com/sciencequiche&#10;Frank Ippolito http://www.twitter.com/frankippolito&#10;Sean Charlesworth http://www.twitter.com/cworthdynamics&#10;Jeremy Williams http://www.twitter.com/jerware&#10;Gunther Kirsch&#10;Ryan Kiser&#10;&#10;Thanks for watching!" id="418" name="Google Shape;418;p42" title="Making a Large Laser-Cut Dymaxion Globe!">
            <a:hlinkClick r:id="rId3"/>
          </p:cNvPr>
          <p:cNvPicPr preferRelativeResize="0"/>
          <p:nvPr/>
        </p:nvPicPr>
        <p:blipFill rotWithShape="1">
          <a:blip r:embed="rId4">
            <a:alphaModFix/>
          </a:blip>
          <a:srcRect b="0" l="0" r="0" t="0"/>
          <a:stretch/>
        </p:blipFill>
        <p:spPr>
          <a:xfrm>
            <a:off x="950502" y="974676"/>
            <a:ext cx="5432248" cy="407420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3"/>
          <p:cNvSpPr txBox="1"/>
          <p:nvPr>
            <p:ph type="title"/>
          </p:nvPr>
        </p:nvSpPr>
        <p:spPr>
          <a:xfrm>
            <a:off x="669727" y="1339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chemeClr val="dk1"/>
              </a:buClr>
              <a:buSzPts val="4000"/>
              <a:buFont typeface="Helvetica Neue"/>
              <a:buNone/>
            </a:pPr>
            <a:r>
              <a:rPr lang="en-US" sz="3100">
                <a:solidFill>
                  <a:schemeClr val="dk1"/>
                </a:solidFill>
              </a:rPr>
              <a:t>Glowforge Laser Cutter Review</a:t>
            </a:r>
            <a:endParaRPr sz="3100"/>
          </a:p>
        </p:txBody>
      </p:sp>
      <p:pic>
        <p:nvPicPr>
          <p:cNvPr descr="After using the Glowforge personal laser cutter for six months, Jeremy and Norm talk about the projects they've done, the lessons they've learned from using the machine, and caveats of its operation. The Glowforge definitely has its limitations, but being able to easily laser cut in our own homes has changed the way we think about making things. &#10;&#10;Shot by Gunther Kirsch edited by Norman Chan&#10;&#10;Subscribe for more videos! http://www.youtube.com/subscription_center?add_user=testedcom&#10;Follow us on Twitter: http://www.twitter.com/testedcom&#10;Get updates on Facebook: http://www.facebook.com/testedcom&#10;&#10;Tested is: &#10;Adam Savage http://www.twitter.com/donttrythis&#10;Norman Chan http://www.twitter.com/nchan&#10;Simone Giertz http://www.twitter.com/simonegiertz&#10;Joey Fameli http://www.twitter.com/joeyfameli&#10;Kishore Hari http://www.twitter.com/sciencequiche&#10;Sean Charlesworth http://www.twitter.com/cworthdynamics&#10;Jeremy Williams http://www.twitter.com/jerware&#10;Ariel Waldman http://www.twitter.com/arielwaldman&#10;Gunther Kirsch&#10;Ryan Kiser&#10;&#10;Intro bumper graphic by Abe Dieckman&#10;&#10;Thanks for watching!" id="424" name="Google Shape;424;p43" title="Tested: Glowforge Laser Cutter Review">
            <a:hlinkClick r:id="rId3"/>
          </p:cNvPr>
          <p:cNvPicPr preferRelativeResize="0"/>
          <p:nvPr/>
        </p:nvPicPr>
        <p:blipFill rotWithShape="1">
          <a:blip r:embed="rId4">
            <a:alphaModFix/>
          </a:blip>
          <a:srcRect b="0" l="0" r="0" t="0"/>
          <a:stretch/>
        </p:blipFill>
        <p:spPr>
          <a:xfrm>
            <a:off x="885709" y="854257"/>
            <a:ext cx="5529437" cy="414708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4"/>
          <p:cNvSpPr txBox="1"/>
          <p:nvPr>
            <p:ph type="title"/>
          </p:nvPr>
        </p:nvSpPr>
        <p:spPr>
          <a:xfrm>
            <a:off x="669727" y="133945"/>
            <a:ext cx="7804500" cy="1138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0000"/>
              </a:buClr>
              <a:buSzPts val="5200"/>
              <a:buFont typeface="Helvetica Neue"/>
              <a:buNone/>
            </a:pPr>
            <a:r>
              <a:rPr b="0" i="0" lang="en-US" sz="4000" u="none" cap="none" strike="noStrike">
                <a:solidFill>
                  <a:srgbClr val="000000"/>
                </a:solidFill>
                <a:latin typeface="Helvetica Neue"/>
                <a:ea typeface="Helvetica Neue"/>
                <a:cs typeface="Helvetica Neue"/>
                <a:sym typeface="Helvetica Neue"/>
              </a:rPr>
              <a:t>共用Laser Cut Template下戴連結</a:t>
            </a:r>
            <a:endParaRPr sz="1600"/>
          </a:p>
        </p:txBody>
      </p:sp>
      <p:sp>
        <p:nvSpPr>
          <p:cNvPr id="430" name="Google Shape;430;p44"/>
          <p:cNvSpPr txBox="1"/>
          <p:nvPr>
            <p:ph idx="1" type="body"/>
          </p:nvPr>
        </p:nvSpPr>
        <p:spPr>
          <a:xfrm>
            <a:off x="669727" y="1366242"/>
            <a:ext cx="7804500" cy="3315000"/>
          </a:xfrm>
          <a:prstGeom prst="rect">
            <a:avLst/>
          </a:prstGeom>
          <a:noFill/>
          <a:ln>
            <a:noFill/>
          </a:ln>
        </p:spPr>
        <p:txBody>
          <a:bodyPr anchorCtr="0" anchor="ctr" bIns="32750" lIns="32750" spcFirstLastPara="1" rIns="32750" wrap="square" tIns="32750">
            <a:noAutofit/>
          </a:bodyPr>
          <a:lstStyle/>
          <a:p>
            <a:pPr indent="-292100" lvl="0" marL="292100" rtl="0" algn="l">
              <a:lnSpc>
                <a:spcPct val="100000"/>
              </a:lnSpc>
              <a:spcBef>
                <a:spcPts val="0"/>
              </a:spcBef>
              <a:spcAft>
                <a:spcPts val="0"/>
              </a:spcAft>
              <a:buClr>
                <a:schemeClr val="accent1"/>
              </a:buClr>
              <a:buSzPts val="3000"/>
              <a:buFont typeface="Helvetica Neue"/>
              <a:buChar char="●"/>
            </a:pPr>
            <a:r>
              <a:rPr lang="en-US" u="sng">
                <a:solidFill>
                  <a:schemeClr val="hlink"/>
                </a:solidFill>
                <a:hlinkClick r:id="rId3"/>
              </a:rPr>
              <a:t>https://3axis.co/free-vectors/laser+cut+toys+templates</a:t>
            </a:r>
            <a:endParaRPr/>
          </a:p>
          <a:p>
            <a:pPr indent="-292100" lvl="0" marL="292100" rtl="0" algn="l">
              <a:lnSpc>
                <a:spcPct val="100000"/>
              </a:lnSpc>
              <a:spcBef>
                <a:spcPts val="2700"/>
              </a:spcBef>
              <a:spcAft>
                <a:spcPts val="0"/>
              </a:spcAft>
              <a:buClr>
                <a:schemeClr val="accent1"/>
              </a:buClr>
              <a:buSzPts val="3000"/>
              <a:buFont typeface="Helvetica Neue"/>
              <a:buChar char="●"/>
            </a:pPr>
            <a:r>
              <a:rPr lang="en-US" u="sng">
                <a:solidFill>
                  <a:schemeClr val="hlink"/>
                </a:solidFill>
                <a:hlinkClick r:id="rId4"/>
              </a:rPr>
              <a:t>https://grabcad.com/library/tag/lasercut?page=1&amp;time=all_time&amp;sort=recent&amp;query=laser%20cut</a:t>
            </a:r>
            <a:endParaRPr/>
          </a:p>
          <a:p>
            <a:pPr indent="-292100" lvl="0" marL="292100" rtl="0" algn="l">
              <a:lnSpc>
                <a:spcPct val="100000"/>
              </a:lnSpc>
              <a:spcBef>
                <a:spcPts val="2700"/>
              </a:spcBef>
              <a:spcAft>
                <a:spcPts val="0"/>
              </a:spcAft>
              <a:buClr>
                <a:schemeClr val="accent1"/>
              </a:buClr>
              <a:buSzPts val="3000"/>
              <a:buFont typeface="Helvetica Neue"/>
              <a:buChar char="●"/>
            </a:pPr>
            <a:r>
              <a:rPr lang="en-US" u="sng">
                <a:solidFill>
                  <a:schemeClr val="hlink"/>
                </a:solidFill>
                <a:hlinkClick r:id="rId5"/>
              </a:rPr>
              <a:t>https://www.thingiverse.com/search?q=laser+cut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